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8" r:id="rId5"/>
  </p:sldMasterIdLst>
  <p:notesMasterIdLst>
    <p:notesMasterId r:id="rId19"/>
  </p:notesMasterIdLst>
  <p:sldIdLst>
    <p:sldId id="261" r:id="rId6"/>
    <p:sldId id="264" r:id="rId7"/>
    <p:sldId id="316" r:id="rId8"/>
    <p:sldId id="423" r:id="rId9"/>
    <p:sldId id="429" r:id="rId10"/>
    <p:sldId id="425" r:id="rId11"/>
    <p:sldId id="428" r:id="rId12"/>
    <p:sldId id="424" r:id="rId13"/>
    <p:sldId id="431" r:id="rId14"/>
    <p:sldId id="360" r:id="rId15"/>
    <p:sldId id="427" r:id="rId16"/>
    <p:sldId id="444" r:id="rId17"/>
    <p:sldId id="44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8FC5AB6B-2AD3-3646-BBC6-65029F06E382}">
          <p14:sldIdLst>
            <p14:sldId id="261"/>
            <p14:sldId id="264"/>
            <p14:sldId id="316"/>
            <p14:sldId id="423"/>
            <p14:sldId id="429"/>
            <p14:sldId id="425"/>
            <p14:sldId id="428"/>
            <p14:sldId id="424"/>
            <p14:sldId id="431"/>
            <p14:sldId id="360"/>
            <p14:sldId id="427"/>
            <p14:sldId id="444"/>
            <p14:sldId id="4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DDF29-5B46-45C7-B2C4-631F745D055D}" v="2" dt="2025-02-20T21:24:41.663"/>
    <p1510:client id="{725174DF-E5B2-B2E0-E07A-334A9B4AAC8E}" v="210" dt="2025-02-19T21:59:33.869"/>
    <p1510:client id="{761EC982-B40A-7446-93A7-52E121842BD6}" v="51" dt="2025-02-19T22:17:25.861"/>
    <p1510:client id="{B0514707-2845-F689-C87C-C8B347A75604}" v="1" dt="2025-02-19T22:33:03.388"/>
    <p1510:client id="{C8DBF340-C192-427D-9963-343C73A98709}" v="1" dt="2025-02-20T06:06:47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A6E457-3670-4339-81C5-68D0BAB317C2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6C0A648-F3A6-4252-B1E0-34673516BEBC}">
      <dgm:prSet/>
      <dgm:spPr/>
      <dgm:t>
        <a:bodyPr/>
        <a:lstStyle/>
        <a:p>
          <a:r>
            <a:rPr lang="en-US" b="0" i="0"/>
            <a:t>Help Desk &amp; Ticket Automation</a:t>
          </a:r>
          <a:endParaRPr lang="en-US"/>
        </a:p>
      </dgm:t>
    </dgm:pt>
    <dgm:pt modelId="{1284708A-E9AE-4B44-8FC6-0B6E981AC0B6}" type="parTrans" cxnId="{21809E05-26AB-49BC-BA1B-0B3F8B92CC70}">
      <dgm:prSet/>
      <dgm:spPr/>
      <dgm:t>
        <a:bodyPr/>
        <a:lstStyle/>
        <a:p>
          <a:endParaRPr lang="en-US"/>
        </a:p>
      </dgm:t>
    </dgm:pt>
    <dgm:pt modelId="{7B85CA7E-A933-4C1D-934D-2B4CDD8D2CCB}" type="sibTrans" cxnId="{21809E05-26AB-49BC-BA1B-0B3F8B92CC70}">
      <dgm:prSet/>
      <dgm:spPr/>
      <dgm:t>
        <a:bodyPr/>
        <a:lstStyle/>
        <a:p>
          <a:endParaRPr lang="en-US"/>
        </a:p>
      </dgm:t>
    </dgm:pt>
    <dgm:pt modelId="{DF0CD1B9-9285-429A-8EFA-20A9E8309274}">
      <dgm:prSet/>
      <dgm:spPr/>
      <dgm:t>
        <a:bodyPr/>
        <a:lstStyle/>
        <a:p>
          <a:r>
            <a:rPr lang="en-US" b="0" i="0"/>
            <a:t>Critical Notifications</a:t>
          </a:r>
          <a:endParaRPr lang="en-US"/>
        </a:p>
      </dgm:t>
    </dgm:pt>
    <dgm:pt modelId="{18E0598D-E781-43ED-BF60-32D7C6CF7C87}" type="parTrans" cxnId="{1E703C49-B70B-4981-B07E-0E6667E232FA}">
      <dgm:prSet/>
      <dgm:spPr/>
      <dgm:t>
        <a:bodyPr/>
        <a:lstStyle/>
        <a:p>
          <a:endParaRPr lang="en-US"/>
        </a:p>
      </dgm:t>
    </dgm:pt>
    <dgm:pt modelId="{69FC2B66-D944-469B-8A40-A7F08DEEF796}" type="sibTrans" cxnId="{1E703C49-B70B-4981-B07E-0E6667E232FA}">
      <dgm:prSet/>
      <dgm:spPr/>
      <dgm:t>
        <a:bodyPr/>
        <a:lstStyle/>
        <a:p>
          <a:endParaRPr lang="en-US"/>
        </a:p>
      </dgm:t>
    </dgm:pt>
    <dgm:pt modelId="{18D492A9-F3DA-47A2-9BE8-29A135FE2858}">
      <dgm:prSet/>
      <dgm:spPr/>
      <dgm:t>
        <a:bodyPr/>
        <a:lstStyle/>
        <a:p>
          <a:r>
            <a:rPr lang="en-US" b="0" i="0"/>
            <a:t>Account Creation</a:t>
          </a:r>
          <a:endParaRPr lang="en-US"/>
        </a:p>
      </dgm:t>
    </dgm:pt>
    <dgm:pt modelId="{6A7FBEC8-C498-4743-9371-8450344496B9}" type="parTrans" cxnId="{2B3154E8-A94D-41F9-A7E6-0AF983EB03CA}">
      <dgm:prSet/>
      <dgm:spPr/>
      <dgm:t>
        <a:bodyPr/>
        <a:lstStyle/>
        <a:p>
          <a:endParaRPr lang="en-US"/>
        </a:p>
      </dgm:t>
    </dgm:pt>
    <dgm:pt modelId="{5DA9DF12-AAA6-402A-A2A0-4B4879504751}" type="sibTrans" cxnId="{2B3154E8-A94D-41F9-A7E6-0AF983EB03CA}">
      <dgm:prSet/>
      <dgm:spPr/>
      <dgm:t>
        <a:bodyPr/>
        <a:lstStyle/>
        <a:p>
          <a:endParaRPr lang="en-US"/>
        </a:p>
      </dgm:t>
    </dgm:pt>
    <dgm:pt modelId="{286F0BFF-2C07-48FC-9BA9-DA745D3B5A0C}">
      <dgm:prSet/>
      <dgm:spPr/>
      <dgm:t>
        <a:bodyPr/>
        <a:lstStyle/>
        <a:p>
          <a:r>
            <a:rPr lang="en-US" b="0" i="0"/>
            <a:t>Onboarding</a:t>
          </a:r>
          <a:endParaRPr lang="en-US"/>
        </a:p>
      </dgm:t>
    </dgm:pt>
    <dgm:pt modelId="{E35E8ECD-156B-4ED0-88A2-324A36757A99}" type="parTrans" cxnId="{A62CFEA0-D255-43D9-B1D7-A79F07A70C2E}">
      <dgm:prSet/>
      <dgm:spPr/>
      <dgm:t>
        <a:bodyPr/>
        <a:lstStyle/>
        <a:p>
          <a:endParaRPr lang="en-US"/>
        </a:p>
      </dgm:t>
    </dgm:pt>
    <dgm:pt modelId="{4A0E71BF-E572-4175-82BE-E213E946B965}" type="sibTrans" cxnId="{A62CFEA0-D255-43D9-B1D7-A79F07A70C2E}">
      <dgm:prSet/>
      <dgm:spPr/>
      <dgm:t>
        <a:bodyPr/>
        <a:lstStyle/>
        <a:p>
          <a:endParaRPr lang="en-US"/>
        </a:p>
      </dgm:t>
    </dgm:pt>
    <dgm:pt modelId="{8F2C4E8A-2453-4F17-918F-7DA94B6D29B6}">
      <dgm:prSet/>
      <dgm:spPr/>
      <dgm:t>
        <a:bodyPr/>
        <a:lstStyle/>
        <a:p>
          <a:r>
            <a:rPr lang="en-US" b="0" i="0"/>
            <a:t>SIEM &amp; SOC</a:t>
          </a:r>
          <a:endParaRPr lang="en-US"/>
        </a:p>
      </dgm:t>
    </dgm:pt>
    <dgm:pt modelId="{01F627B4-2E7F-4A4A-B21D-F4E0CB153A26}" type="parTrans" cxnId="{0D7D6C7E-D277-4EB9-8235-76855F0BF8AB}">
      <dgm:prSet/>
      <dgm:spPr/>
      <dgm:t>
        <a:bodyPr/>
        <a:lstStyle/>
        <a:p>
          <a:endParaRPr lang="en-US"/>
        </a:p>
      </dgm:t>
    </dgm:pt>
    <dgm:pt modelId="{19FC0904-9FEF-4C3D-B692-F04F1824BAA1}" type="sibTrans" cxnId="{0D7D6C7E-D277-4EB9-8235-76855F0BF8AB}">
      <dgm:prSet/>
      <dgm:spPr/>
      <dgm:t>
        <a:bodyPr/>
        <a:lstStyle/>
        <a:p>
          <a:endParaRPr lang="en-US"/>
        </a:p>
      </dgm:t>
    </dgm:pt>
    <dgm:pt modelId="{09C1AD4A-E646-4933-90FD-F0BE09DD1604}">
      <dgm:prSet/>
      <dgm:spPr/>
      <dgm:t>
        <a:bodyPr/>
        <a:lstStyle/>
        <a:p>
          <a:r>
            <a:rPr lang="en-US" b="0" i="0"/>
            <a:t>Threat Intel</a:t>
          </a:r>
          <a:endParaRPr lang="en-US"/>
        </a:p>
      </dgm:t>
    </dgm:pt>
    <dgm:pt modelId="{45F04531-8792-4ADC-9411-42224066E45C}" type="parTrans" cxnId="{80826BB8-DECD-46AF-9104-2307FCB22644}">
      <dgm:prSet/>
      <dgm:spPr/>
      <dgm:t>
        <a:bodyPr/>
        <a:lstStyle/>
        <a:p>
          <a:endParaRPr lang="en-US"/>
        </a:p>
      </dgm:t>
    </dgm:pt>
    <dgm:pt modelId="{429A31BB-CFC9-4B6B-8F45-EE92D7DED85D}" type="sibTrans" cxnId="{80826BB8-DECD-46AF-9104-2307FCB22644}">
      <dgm:prSet/>
      <dgm:spPr/>
      <dgm:t>
        <a:bodyPr/>
        <a:lstStyle/>
        <a:p>
          <a:endParaRPr lang="en-US"/>
        </a:p>
      </dgm:t>
    </dgm:pt>
    <dgm:pt modelId="{F73CEA6D-FB3B-49DD-80A2-5117B669B84A}">
      <dgm:prSet/>
      <dgm:spPr/>
      <dgm:t>
        <a:bodyPr/>
        <a:lstStyle/>
        <a:p>
          <a:r>
            <a:rPr lang="en-US" b="0" i="0"/>
            <a:t>Phishing Analysis</a:t>
          </a:r>
          <a:endParaRPr lang="en-US"/>
        </a:p>
      </dgm:t>
    </dgm:pt>
    <dgm:pt modelId="{AE198C64-7D6B-4BB1-96B7-1B8C41E87ADA}" type="parTrans" cxnId="{2C3D1305-1D81-4876-A5DF-491C86980191}">
      <dgm:prSet/>
      <dgm:spPr/>
      <dgm:t>
        <a:bodyPr/>
        <a:lstStyle/>
        <a:p>
          <a:endParaRPr lang="en-US"/>
        </a:p>
      </dgm:t>
    </dgm:pt>
    <dgm:pt modelId="{A00046F4-618C-4315-834D-04D0A360CE81}" type="sibTrans" cxnId="{2C3D1305-1D81-4876-A5DF-491C86980191}">
      <dgm:prSet/>
      <dgm:spPr/>
      <dgm:t>
        <a:bodyPr/>
        <a:lstStyle/>
        <a:p>
          <a:endParaRPr lang="en-US"/>
        </a:p>
      </dgm:t>
    </dgm:pt>
    <dgm:pt modelId="{00D5640B-0601-4FA4-90A2-C60EA533804D}">
      <dgm:prSet/>
      <dgm:spPr/>
      <dgm:t>
        <a:bodyPr/>
        <a:lstStyle/>
        <a:p>
          <a:r>
            <a:rPr lang="en-US" b="0" i="0"/>
            <a:t>RMM Automation</a:t>
          </a:r>
          <a:endParaRPr lang="en-US"/>
        </a:p>
      </dgm:t>
    </dgm:pt>
    <dgm:pt modelId="{6D5DCADF-1B4F-4800-BAE9-CA61E9FC448F}" type="parTrans" cxnId="{4A5119EB-5A3C-4500-91A3-3FB73445A478}">
      <dgm:prSet/>
      <dgm:spPr/>
      <dgm:t>
        <a:bodyPr/>
        <a:lstStyle/>
        <a:p>
          <a:endParaRPr lang="en-US"/>
        </a:p>
      </dgm:t>
    </dgm:pt>
    <dgm:pt modelId="{209D138B-47F1-4D91-88B4-E625A555E324}" type="sibTrans" cxnId="{4A5119EB-5A3C-4500-91A3-3FB73445A478}">
      <dgm:prSet/>
      <dgm:spPr/>
      <dgm:t>
        <a:bodyPr/>
        <a:lstStyle/>
        <a:p>
          <a:endParaRPr lang="en-US"/>
        </a:p>
      </dgm:t>
    </dgm:pt>
    <dgm:pt modelId="{C1081B89-DA6B-417F-A86B-ED6F6A463F06}">
      <dgm:prSet/>
      <dgm:spPr/>
      <dgm:t>
        <a:bodyPr/>
        <a:lstStyle/>
        <a:p>
          <a:r>
            <a:rPr lang="en-US" b="0" i="0"/>
            <a:t>Patch Management</a:t>
          </a:r>
          <a:endParaRPr lang="en-US"/>
        </a:p>
      </dgm:t>
    </dgm:pt>
    <dgm:pt modelId="{BEAC495E-803E-4EEE-AC9F-B7A55E8F0E10}" type="parTrans" cxnId="{B1EAFF2D-CAAB-4F12-8B20-FFB0A0B6AD43}">
      <dgm:prSet/>
      <dgm:spPr/>
      <dgm:t>
        <a:bodyPr/>
        <a:lstStyle/>
        <a:p>
          <a:endParaRPr lang="en-US"/>
        </a:p>
      </dgm:t>
    </dgm:pt>
    <dgm:pt modelId="{A85EC24C-46AD-49CC-8D7E-25D66DB5A3CD}" type="sibTrans" cxnId="{B1EAFF2D-CAAB-4F12-8B20-FFB0A0B6AD43}">
      <dgm:prSet/>
      <dgm:spPr/>
      <dgm:t>
        <a:bodyPr/>
        <a:lstStyle/>
        <a:p>
          <a:endParaRPr lang="en-US"/>
        </a:p>
      </dgm:t>
    </dgm:pt>
    <dgm:pt modelId="{733E2D59-DB27-4AE0-BF13-1066EB4DB033}">
      <dgm:prSet/>
      <dgm:spPr/>
      <dgm:t>
        <a:bodyPr/>
        <a:lstStyle/>
        <a:p>
          <a:r>
            <a:rPr lang="en-US" b="0" i="0"/>
            <a:t>Automated Billing</a:t>
          </a:r>
          <a:endParaRPr lang="en-US"/>
        </a:p>
      </dgm:t>
    </dgm:pt>
    <dgm:pt modelId="{B3393F62-1F42-4F97-B92A-7BF6E48B7BF0}" type="parTrans" cxnId="{3D21AACA-4277-4CB7-80BA-16A77008AE2A}">
      <dgm:prSet/>
      <dgm:spPr/>
      <dgm:t>
        <a:bodyPr/>
        <a:lstStyle/>
        <a:p>
          <a:endParaRPr lang="en-US"/>
        </a:p>
      </dgm:t>
    </dgm:pt>
    <dgm:pt modelId="{F2EE0C7D-F01B-4054-904D-CFF70FE8447E}" type="sibTrans" cxnId="{3D21AACA-4277-4CB7-80BA-16A77008AE2A}">
      <dgm:prSet/>
      <dgm:spPr/>
      <dgm:t>
        <a:bodyPr/>
        <a:lstStyle/>
        <a:p>
          <a:endParaRPr lang="en-US"/>
        </a:p>
      </dgm:t>
    </dgm:pt>
    <dgm:pt modelId="{FB2AD3C0-ECCA-4CC4-88F4-7C43F0A29FF2}">
      <dgm:prSet/>
      <dgm:spPr/>
      <dgm:t>
        <a:bodyPr/>
        <a:lstStyle/>
        <a:p>
          <a:r>
            <a:rPr lang="en-US" b="0" i="0"/>
            <a:t>Reporting</a:t>
          </a:r>
          <a:endParaRPr lang="en-US"/>
        </a:p>
      </dgm:t>
    </dgm:pt>
    <dgm:pt modelId="{CBA6B0A0-A635-4500-A1C6-D443EE93558E}" type="parTrans" cxnId="{7C144C88-9E01-40B7-8642-BA1815F381D4}">
      <dgm:prSet/>
      <dgm:spPr/>
      <dgm:t>
        <a:bodyPr/>
        <a:lstStyle/>
        <a:p>
          <a:endParaRPr lang="en-US"/>
        </a:p>
      </dgm:t>
    </dgm:pt>
    <dgm:pt modelId="{46D2065A-5ECC-48D6-8956-A5D59B5B20FB}" type="sibTrans" cxnId="{7C144C88-9E01-40B7-8642-BA1815F381D4}">
      <dgm:prSet/>
      <dgm:spPr/>
      <dgm:t>
        <a:bodyPr/>
        <a:lstStyle/>
        <a:p>
          <a:endParaRPr lang="en-US"/>
        </a:p>
      </dgm:t>
    </dgm:pt>
    <dgm:pt modelId="{D77FD088-CC02-4AC8-885F-7B3B76D77EB8}">
      <dgm:prSet/>
      <dgm:spPr/>
      <dgm:t>
        <a:bodyPr/>
        <a:lstStyle/>
        <a:p>
          <a:r>
            <a:rPr lang="en-US" b="0" i="0"/>
            <a:t>CRM &amp; Sales</a:t>
          </a:r>
          <a:endParaRPr lang="en-US"/>
        </a:p>
      </dgm:t>
    </dgm:pt>
    <dgm:pt modelId="{2676E2F5-15BB-46DD-89A7-A824E210B405}" type="parTrans" cxnId="{DE4E4489-097F-4A1D-9E55-F1715C6F1ABF}">
      <dgm:prSet/>
      <dgm:spPr/>
      <dgm:t>
        <a:bodyPr/>
        <a:lstStyle/>
        <a:p>
          <a:endParaRPr lang="en-US"/>
        </a:p>
      </dgm:t>
    </dgm:pt>
    <dgm:pt modelId="{922B2503-F86D-411B-9857-33CD4B0D7D55}" type="sibTrans" cxnId="{DE4E4489-097F-4A1D-9E55-F1715C6F1ABF}">
      <dgm:prSet/>
      <dgm:spPr/>
      <dgm:t>
        <a:bodyPr/>
        <a:lstStyle/>
        <a:p>
          <a:endParaRPr lang="en-US"/>
        </a:p>
      </dgm:t>
    </dgm:pt>
    <dgm:pt modelId="{9564F0FF-760C-4AFA-89EB-072D552A83FF}">
      <dgm:prSet/>
      <dgm:spPr/>
      <dgm:t>
        <a:bodyPr/>
        <a:lstStyle/>
        <a:p>
          <a:r>
            <a:rPr lang="en-US" b="0" i="0"/>
            <a:t>Cold Outreach</a:t>
          </a:r>
          <a:endParaRPr lang="en-US"/>
        </a:p>
      </dgm:t>
    </dgm:pt>
    <dgm:pt modelId="{CB08BC73-B5F4-4CC8-BD30-BE83E213813B}" type="parTrans" cxnId="{13D60601-55BC-451B-8EDA-A0382E0FCDB8}">
      <dgm:prSet/>
      <dgm:spPr/>
      <dgm:t>
        <a:bodyPr/>
        <a:lstStyle/>
        <a:p>
          <a:endParaRPr lang="en-US"/>
        </a:p>
      </dgm:t>
    </dgm:pt>
    <dgm:pt modelId="{1C99B29D-1EA9-42FA-9F90-A911113A7A60}" type="sibTrans" cxnId="{13D60601-55BC-451B-8EDA-A0382E0FCDB8}">
      <dgm:prSet/>
      <dgm:spPr/>
      <dgm:t>
        <a:bodyPr/>
        <a:lstStyle/>
        <a:p>
          <a:endParaRPr lang="en-US"/>
        </a:p>
      </dgm:t>
    </dgm:pt>
    <dgm:pt modelId="{22AABFB3-E946-40F0-B5E4-B1F87C41109A}">
      <dgm:prSet/>
      <dgm:spPr/>
      <dgm:t>
        <a:bodyPr/>
        <a:lstStyle/>
        <a:p>
          <a:r>
            <a:rPr lang="en-US" b="0" i="0"/>
            <a:t>Compliance</a:t>
          </a:r>
          <a:endParaRPr lang="en-US"/>
        </a:p>
      </dgm:t>
    </dgm:pt>
    <dgm:pt modelId="{C2498B46-4398-406B-B41F-437B7714C9C7}" type="parTrans" cxnId="{68002793-6F6F-464F-8430-E307D057B4DF}">
      <dgm:prSet/>
      <dgm:spPr/>
      <dgm:t>
        <a:bodyPr/>
        <a:lstStyle/>
        <a:p>
          <a:endParaRPr lang="en-US"/>
        </a:p>
      </dgm:t>
    </dgm:pt>
    <dgm:pt modelId="{AB58DD43-1A82-4420-9C84-EE7E97D65E17}" type="sibTrans" cxnId="{68002793-6F6F-464F-8430-E307D057B4DF}">
      <dgm:prSet/>
      <dgm:spPr/>
      <dgm:t>
        <a:bodyPr/>
        <a:lstStyle/>
        <a:p>
          <a:endParaRPr lang="en-US"/>
        </a:p>
      </dgm:t>
    </dgm:pt>
    <dgm:pt modelId="{E071BE55-C6F3-43FC-886B-F63EC9E4CC0A}" type="pres">
      <dgm:prSet presAssocID="{4FA6E457-3670-4339-81C5-68D0BAB317C2}" presName="diagram" presStyleCnt="0">
        <dgm:presLayoutVars>
          <dgm:dir/>
          <dgm:resizeHandles val="exact"/>
        </dgm:presLayoutVars>
      </dgm:prSet>
      <dgm:spPr/>
    </dgm:pt>
    <dgm:pt modelId="{B1759201-1F9B-4693-8101-765AF80056FE}" type="pres">
      <dgm:prSet presAssocID="{36C0A648-F3A6-4252-B1E0-34673516BEBC}" presName="node" presStyleLbl="node1" presStyleIdx="0" presStyleCnt="14">
        <dgm:presLayoutVars>
          <dgm:bulletEnabled val="1"/>
        </dgm:presLayoutVars>
      </dgm:prSet>
      <dgm:spPr/>
    </dgm:pt>
    <dgm:pt modelId="{E1CD33E1-ADA8-480E-A82C-9550FEC9A698}" type="pres">
      <dgm:prSet presAssocID="{7B85CA7E-A933-4C1D-934D-2B4CDD8D2CCB}" presName="sibTrans" presStyleCnt="0"/>
      <dgm:spPr/>
    </dgm:pt>
    <dgm:pt modelId="{E496239C-A71C-4FC1-92FE-311C6117ADE7}" type="pres">
      <dgm:prSet presAssocID="{DF0CD1B9-9285-429A-8EFA-20A9E8309274}" presName="node" presStyleLbl="node1" presStyleIdx="1" presStyleCnt="14">
        <dgm:presLayoutVars>
          <dgm:bulletEnabled val="1"/>
        </dgm:presLayoutVars>
      </dgm:prSet>
      <dgm:spPr/>
    </dgm:pt>
    <dgm:pt modelId="{80E0A5C8-11FA-4CC5-AE29-35A492E428D5}" type="pres">
      <dgm:prSet presAssocID="{69FC2B66-D944-469B-8A40-A7F08DEEF796}" presName="sibTrans" presStyleCnt="0"/>
      <dgm:spPr/>
    </dgm:pt>
    <dgm:pt modelId="{F8760756-D988-4651-9887-072ABFD33746}" type="pres">
      <dgm:prSet presAssocID="{18D492A9-F3DA-47A2-9BE8-29A135FE2858}" presName="node" presStyleLbl="node1" presStyleIdx="2" presStyleCnt="14">
        <dgm:presLayoutVars>
          <dgm:bulletEnabled val="1"/>
        </dgm:presLayoutVars>
      </dgm:prSet>
      <dgm:spPr/>
    </dgm:pt>
    <dgm:pt modelId="{D7DDA622-EEF3-4FDB-B9F6-C902B1B35E23}" type="pres">
      <dgm:prSet presAssocID="{5DA9DF12-AAA6-402A-A2A0-4B4879504751}" presName="sibTrans" presStyleCnt="0"/>
      <dgm:spPr/>
    </dgm:pt>
    <dgm:pt modelId="{28EA8AF7-025C-42AC-B888-29AF3E623BA1}" type="pres">
      <dgm:prSet presAssocID="{286F0BFF-2C07-48FC-9BA9-DA745D3B5A0C}" presName="node" presStyleLbl="node1" presStyleIdx="3" presStyleCnt="14">
        <dgm:presLayoutVars>
          <dgm:bulletEnabled val="1"/>
        </dgm:presLayoutVars>
      </dgm:prSet>
      <dgm:spPr/>
    </dgm:pt>
    <dgm:pt modelId="{0AE61AB9-085E-49B7-BC56-032D5C5CB524}" type="pres">
      <dgm:prSet presAssocID="{4A0E71BF-E572-4175-82BE-E213E946B965}" presName="sibTrans" presStyleCnt="0"/>
      <dgm:spPr/>
    </dgm:pt>
    <dgm:pt modelId="{3FF215C1-D455-4627-A362-EF408123EF53}" type="pres">
      <dgm:prSet presAssocID="{8F2C4E8A-2453-4F17-918F-7DA94B6D29B6}" presName="node" presStyleLbl="node1" presStyleIdx="4" presStyleCnt="14">
        <dgm:presLayoutVars>
          <dgm:bulletEnabled val="1"/>
        </dgm:presLayoutVars>
      </dgm:prSet>
      <dgm:spPr/>
    </dgm:pt>
    <dgm:pt modelId="{16763F22-5B92-4756-BDBF-72F92F05E1FF}" type="pres">
      <dgm:prSet presAssocID="{19FC0904-9FEF-4C3D-B692-F04F1824BAA1}" presName="sibTrans" presStyleCnt="0"/>
      <dgm:spPr/>
    </dgm:pt>
    <dgm:pt modelId="{EA2EE5A3-0E38-4A13-9B06-CDBDAB6DDAE9}" type="pres">
      <dgm:prSet presAssocID="{09C1AD4A-E646-4933-90FD-F0BE09DD1604}" presName="node" presStyleLbl="node1" presStyleIdx="5" presStyleCnt="14">
        <dgm:presLayoutVars>
          <dgm:bulletEnabled val="1"/>
        </dgm:presLayoutVars>
      </dgm:prSet>
      <dgm:spPr/>
    </dgm:pt>
    <dgm:pt modelId="{2CA96130-C518-49BA-BA70-B47A6CA75072}" type="pres">
      <dgm:prSet presAssocID="{429A31BB-CFC9-4B6B-8F45-EE92D7DED85D}" presName="sibTrans" presStyleCnt="0"/>
      <dgm:spPr/>
    </dgm:pt>
    <dgm:pt modelId="{90CC023D-1350-41D8-9E08-C90AF94BFB63}" type="pres">
      <dgm:prSet presAssocID="{F73CEA6D-FB3B-49DD-80A2-5117B669B84A}" presName="node" presStyleLbl="node1" presStyleIdx="6" presStyleCnt="14">
        <dgm:presLayoutVars>
          <dgm:bulletEnabled val="1"/>
        </dgm:presLayoutVars>
      </dgm:prSet>
      <dgm:spPr/>
    </dgm:pt>
    <dgm:pt modelId="{88204BBE-C3D7-4F00-9597-5C2F1BC1FFA5}" type="pres">
      <dgm:prSet presAssocID="{A00046F4-618C-4315-834D-04D0A360CE81}" presName="sibTrans" presStyleCnt="0"/>
      <dgm:spPr/>
    </dgm:pt>
    <dgm:pt modelId="{E5CFEAC8-4550-4B9D-A6B3-FC8F487C81BD}" type="pres">
      <dgm:prSet presAssocID="{00D5640B-0601-4FA4-90A2-C60EA533804D}" presName="node" presStyleLbl="node1" presStyleIdx="7" presStyleCnt="14">
        <dgm:presLayoutVars>
          <dgm:bulletEnabled val="1"/>
        </dgm:presLayoutVars>
      </dgm:prSet>
      <dgm:spPr/>
    </dgm:pt>
    <dgm:pt modelId="{5CF56213-C734-4D40-9245-6F39C61D5D11}" type="pres">
      <dgm:prSet presAssocID="{209D138B-47F1-4D91-88B4-E625A555E324}" presName="sibTrans" presStyleCnt="0"/>
      <dgm:spPr/>
    </dgm:pt>
    <dgm:pt modelId="{B705A6A8-AB44-4A3D-9DD3-C1FC71C00D4B}" type="pres">
      <dgm:prSet presAssocID="{C1081B89-DA6B-417F-A86B-ED6F6A463F06}" presName="node" presStyleLbl="node1" presStyleIdx="8" presStyleCnt="14">
        <dgm:presLayoutVars>
          <dgm:bulletEnabled val="1"/>
        </dgm:presLayoutVars>
      </dgm:prSet>
      <dgm:spPr/>
    </dgm:pt>
    <dgm:pt modelId="{7E858C0B-08AD-4C59-A8A7-5086AE67810B}" type="pres">
      <dgm:prSet presAssocID="{A85EC24C-46AD-49CC-8D7E-25D66DB5A3CD}" presName="sibTrans" presStyleCnt="0"/>
      <dgm:spPr/>
    </dgm:pt>
    <dgm:pt modelId="{F1E7C3B0-B260-4A01-95E1-FB15F7B37158}" type="pres">
      <dgm:prSet presAssocID="{733E2D59-DB27-4AE0-BF13-1066EB4DB033}" presName="node" presStyleLbl="node1" presStyleIdx="9" presStyleCnt="14">
        <dgm:presLayoutVars>
          <dgm:bulletEnabled val="1"/>
        </dgm:presLayoutVars>
      </dgm:prSet>
      <dgm:spPr/>
    </dgm:pt>
    <dgm:pt modelId="{A00DF510-8B5C-4C04-9FEF-F3381914C761}" type="pres">
      <dgm:prSet presAssocID="{F2EE0C7D-F01B-4054-904D-CFF70FE8447E}" presName="sibTrans" presStyleCnt="0"/>
      <dgm:spPr/>
    </dgm:pt>
    <dgm:pt modelId="{D0CD0AA5-C0C3-4BA1-9001-1CED3DECCB57}" type="pres">
      <dgm:prSet presAssocID="{FB2AD3C0-ECCA-4CC4-88F4-7C43F0A29FF2}" presName="node" presStyleLbl="node1" presStyleIdx="10" presStyleCnt="14">
        <dgm:presLayoutVars>
          <dgm:bulletEnabled val="1"/>
        </dgm:presLayoutVars>
      </dgm:prSet>
      <dgm:spPr/>
    </dgm:pt>
    <dgm:pt modelId="{E7B7CC5B-E1CA-4B5C-B67A-BBC50D6EA27B}" type="pres">
      <dgm:prSet presAssocID="{46D2065A-5ECC-48D6-8956-A5D59B5B20FB}" presName="sibTrans" presStyleCnt="0"/>
      <dgm:spPr/>
    </dgm:pt>
    <dgm:pt modelId="{620CD06A-41BC-4A72-979C-586DA976716E}" type="pres">
      <dgm:prSet presAssocID="{D77FD088-CC02-4AC8-885F-7B3B76D77EB8}" presName="node" presStyleLbl="node1" presStyleIdx="11" presStyleCnt="14">
        <dgm:presLayoutVars>
          <dgm:bulletEnabled val="1"/>
        </dgm:presLayoutVars>
      </dgm:prSet>
      <dgm:spPr/>
    </dgm:pt>
    <dgm:pt modelId="{707B8776-0881-4081-9FC7-15F954D635C0}" type="pres">
      <dgm:prSet presAssocID="{922B2503-F86D-411B-9857-33CD4B0D7D55}" presName="sibTrans" presStyleCnt="0"/>
      <dgm:spPr/>
    </dgm:pt>
    <dgm:pt modelId="{E0260529-9B66-4EE8-BF02-D1D0BB8190FA}" type="pres">
      <dgm:prSet presAssocID="{9564F0FF-760C-4AFA-89EB-072D552A83FF}" presName="node" presStyleLbl="node1" presStyleIdx="12" presStyleCnt="14">
        <dgm:presLayoutVars>
          <dgm:bulletEnabled val="1"/>
        </dgm:presLayoutVars>
      </dgm:prSet>
      <dgm:spPr/>
    </dgm:pt>
    <dgm:pt modelId="{109EE68E-3BA1-49C1-BE67-36E88B7EEAAC}" type="pres">
      <dgm:prSet presAssocID="{1C99B29D-1EA9-42FA-9F90-A911113A7A60}" presName="sibTrans" presStyleCnt="0"/>
      <dgm:spPr/>
    </dgm:pt>
    <dgm:pt modelId="{26B8288C-2A52-4806-A7D9-CDAA1A10A400}" type="pres">
      <dgm:prSet presAssocID="{22AABFB3-E946-40F0-B5E4-B1F87C41109A}" presName="node" presStyleLbl="node1" presStyleIdx="13" presStyleCnt="14">
        <dgm:presLayoutVars>
          <dgm:bulletEnabled val="1"/>
        </dgm:presLayoutVars>
      </dgm:prSet>
      <dgm:spPr/>
    </dgm:pt>
  </dgm:ptLst>
  <dgm:cxnLst>
    <dgm:cxn modelId="{13D60601-55BC-451B-8EDA-A0382E0FCDB8}" srcId="{4FA6E457-3670-4339-81C5-68D0BAB317C2}" destId="{9564F0FF-760C-4AFA-89EB-072D552A83FF}" srcOrd="12" destOrd="0" parTransId="{CB08BC73-B5F4-4CC8-BD30-BE83E213813B}" sibTransId="{1C99B29D-1EA9-42FA-9F90-A911113A7A60}"/>
    <dgm:cxn modelId="{2C3D1305-1D81-4876-A5DF-491C86980191}" srcId="{4FA6E457-3670-4339-81C5-68D0BAB317C2}" destId="{F73CEA6D-FB3B-49DD-80A2-5117B669B84A}" srcOrd="6" destOrd="0" parTransId="{AE198C64-7D6B-4BB1-96B7-1B8C41E87ADA}" sibTransId="{A00046F4-618C-4315-834D-04D0A360CE81}"/>
    <dgm:cxn modelId="{21809E05-26AB-49BC-BA1B-0B3F8B92CC70}" srcId="{4FA6E457-3670-4339-81C5-68D0BAB317C2}" destId="{36C0A648-F3A6-4252-B1E0-34673516BEBC}" srcOrd="0" destOrd="0" parTransId="{1284708A-E9AE-4B44-8FC6-0B6E981AC0B6}" sibTransId="{7B85CA7E-A933-4C1D-934D-2B4CDD8D2CCB}"/>
    <dgm:cxn modelId="{B1EAFF2D-CAAB-4F12-8B20-FFB0A0B6AD43}" srcId="{4FA6E457-3670-4339-81C5-68D0BAB317C2}" destId="{C1081B89-DA6B-417F-A86B-ED6F6A463F06}" srcOrd="8" destOrd="0" parTransId="{BEAC495E-803E-4EEE-AC9F-B7A55E8F0E10}" sibTransId="{A85EC24C-46AD-49CC-8D7E-25D66DB5A3CD}"/>
    <dgm:cxn modelId="{01573F30-F9F2-435F-92FD-8E879ED3D50B}" type="presOf" srcId="{F73CEA6D-FB3B-49DD-80A2-5117B669B84A}" destId="{90CC023D-1350-41D8-9E08-C90AF94BFB63}" srcOrd="0" destOrd="0" presId="urn:microsoft.com/office/officeart/2005/8/layout/default"/>
    <dgm:cxn modelId="{B9D97332-255F-4CE8-91D7-A4109AC0992E}" type="presOf" srcId="{9564F0FF-760C-4AFA-89EB-072D552A83FF}" destId="{E0260529-9B66-4EE8-BF02-D1D0BB8190FA}" srcOrd="0" destOrd="0" presId="urn:microsoft.com/office/officeart/2005/8/layout/default"/>
    <dgm:cxn modelId="{6818B638-DBBD-4494-8274-69B2A96E7121}" type="presOf" srcId="{DF0CD1B9-9285-429A-8EFA-20A9E8309274}" destId="{E496239C-A71C-4FC1-92FE-311C6117ADE7}" srcOrd="0" destOrd="0" presId="urn:microsoft.com/office/officeart/2005/8/layout/default"/>
    <dgm:cxn modelId="{1E703C49-B70B-4981-B07E-0E6667E232FA}" srcId="{4FA6E457-3670-4339-81C5-68D0BAB317C2}" destId="{DF0CD1B9-9285-429A-8EFA-20A9E8309274}" srcOrd="1" destOrd="0" parTransId="{18E0598D-E781-43ED-BF60-32D7C6CF7C87}" sibTransId="{69FC2B66-D944-469B-8A40-A7F08DEEF796}"/>
    <dgm:cxn modelId="{7794C777-845C-4FBA-8DE0-BDCF07C34A71}" type="presOf" srcId="{4FA6E457-3670-4339-81C5-68D0BAB317C2}" destId="{E071BE55-C6F3-43FC-886B-F63EC9E4CC0A}" srcOrd="0" destOrd="0" presId="urn:microsoft.com/office/officeart/2005/8/layout/default"/>
    <dgm:cxn modelId="{39D0C079-7B6B-482F-AC35-1698C2D41A61}" type="presOf" srcId="{C1081B89-DA6B-417F-A86B-ED6F6A463F06}" destId="{B705A6A8-AB44-4A3D-9DD3-C1FC71C00D4B}" srcOrd="0" destOrd="0" presId="urn:microsoft.com/office/officeart/2005/8/layout/default"/>
    <dgm:cxn modelId="{FD3B0C7A-8503-419B-99AB-3CAC9CA85ED8}" type="presOf" srcId="{733E2D59-DB27-4AE0-BF13-1066EB4DB033}" destId="{F1E7C3B0-B260-4A01-95E1-FB15F7B37158}" srcOrd="0" destOrd="0" presId="urn:microsoft.com/office/officeart/2005/8/layout/default"/>
    <dgm:cxn modelId="{0D7D6C7E-D277-4EB9-8235-76855F0BF8AB}" srcId="{4FA6E457-3670-4339-81C5-68D0BAB317C2}" destId="{8F2C4E8A-2453-4F17-918F-7DA94B6D29B6}" srcOrd="4" destOrd="0" parTransId="{01F627B4-2E7F-4A4A-B21D-F4E0CB153A26}" sibTransId="{19FC0904-9FEF-4C3D-B692-F04F1824BAA1}"/>
    <dgm:cxn modelId="{7C144C88-9E01-40B7-8642-BA1815F381D4}" srcId="{4FA6E457-3670-4339-81C5-68D0BAB317C2}" destId="{FB2AD3C0-ECCA-4CC4-88F4-7C43F0A29FF2}" srcOrd="10" destOrd="0" parTransId="{CBA6B0A0-A635-4500-A1C6-D443EE93558E}" sibTransId="{46D2065A-5ECC-48D6-8956-A5D59B5B20FB}"/>
    <dgm:cxn modelId="{BA2EED88-A53A-4E5F-813A-0422BEF4BB4E}" type="presOf" srcId="{286F0BFF-2C07-48FC-9BA9-DA745D3B5A0C}" destId="{28EA8AF7-025C-42AC-B888-29AF3E623BA1}" srcOrd="0" destOrd="0" presId="urn:microsoft.com/office/officeart/2005/8/layout/default"/>
    <dgm:cxn modelId="{DE4E4489-097F-4A1D-9E55-F1715C6F1ABF}" srcId="{4FA6E457-3670-4339-81C5-68D0BAB317C2}" destId="{D77FD088-CC02-4AC8-885F-7B3B76D77EB8}" srcOrd="11" destOrd="0" parTransId="{2676E2F5-15BB-46DD-89A7-A824E210B405}" sibTransId="{922B2503-F86D-411B-9857-33CD4B0D7D55}"/>
    <dgm:cxn modelId="{68002793-6F6F-464F-8430-E307D057B4DF}" srcId="{4FA6E457-3670-4339-81C5-68D0BAB317C2}" destId="{22AABFB3-E946-40F0-B5E4-B1F87C41109A}" srcOrd="13" destOrd="0" parTransId="{C2498B46-4398-406B-B41F-437B7714C9C7}" sibTransId="{AB58DD43-1A82-4420-9C84-EE7E97D65E17}"/>
    <dgm:cxn modelId="{A3CA2E94-28F5-4835-8646-43C2DE3C9C76}" type="presOf" srcId="{00D5640B-0601-4FA4-90A2-C60EA533804D}" destId="{E5CFEAC8-4550-4B9D-A6B3-FC8F487C81BD}" srcOrd="0" destOrd="0" presId="urn:microsoft.com/office/officeart/2005/8/layout/default"/>
    <dgm:cxn modelId="{A62CFEA0-D255-43D9-B1D7-A79F07A70C2E}" srcId="{4FA6E457-3670-4339-81C5-68D0BAB317C2}" destId="{286F0BFF-2C07-48FC-9BA9-DA745D3B5A0C}" srcOrd="3" destOrd="0" parTransId="{E35E8ECD-156B-4ED0-88A2-324A36757A99}" sibTransId="{4A0E71BF-E572-4175-82BE-E213E946B965}"/>
    <dgm:cxn modelId="{963820B2-D120-4252-B946-210571C9C1DD}" type="presOf" srcId="{36C0A648-F3A6-4252-B1E0-34673516BEBC}" destId="{B1759201-1F9B-4693-8101-765AF80056FE}" srcOrd="0" destOrd="0" presId="urn:microsoft.com/office/officeart/2005/8/layout/default"/>
    <dgm:cxn modelId="{80826BB8-DECD-46AF-9104-2307FCB22644}" srcId="{4FA6E457-3670-4339-81C5-68D0BAB317C2}" destId="{09C1AD4A-E646-4933-90FD-F0BE09DD1604}" srcOrd="5" destOrd="0" parTransId="{45F04531-8792-4ADC-9411-42224066E45C}" sibTransId="{429A31BB-CFC9-4B6B-8F45-EE92D7DED85D}"/>
    <dgm:cxn modelId="{3D21AACA-4277-4CB7-80BA-16A77008AE2A}" srcId="{4FA6E457-3670-4339-81C5-68D0BAB317C2}" destId="{733E2D59-DB27-4AE0-BF13-1066EB4DB033}" srcOrd="9" destOrd="0" parTransId="{B3393F62-1F42-4F97-B92A-7BF6E48B7BF0}" sibTransId="{F2EE0C7D-F01B-4054-904D-CFF70FE8447E}"/>
    <dgm:cxn modelId="{78B08FCC-14C0-4A80-8BD3-4A83EF4B743D}" type="presOf" srcId="{FB2AD3C0-ECCA-4CC4-88F4-7C43F0A29FF2}" destId="{D0CD0AA5-C0C3-4BA1-9001-1CED3DECCB57}" srcOrd="0" destOrd="0" presId="urn:microsoft.com/office/officeart/2005/8/layout/default"/>
    <dgm:cxn modelId="{DA112FD0-B7C1-4B5F-A3A8-6D4458B1D63D}" type="presOf" srcId="{D77FD088-CC02-4AC8-885F-7B3B76D77EB8}" destId="{620CD06A-41BC-4A72-979C-586DA976716E}" srcOrd="0" destOrd="0" presId="urn:microsoft.com/office/officeart/2005/8/layout/default"/>
    <dgm:cxn modelId="{BACF43D9-B927-4396-B300-7FAD96CC35D0}" type="presOf" srcId="{8F2C4E8A-2453-4F17-918F-7DA94B6D29B6}" destId="{3FF215C1-D455-4627-A362-EF408123EF53}" srcOrd="0" destOrd="0" presId="urn:microsoft.com/office/officeart/2005/8/layout/default"/>
    <dgm:cxn modelId="{2B3154E8-A94D-41F9-A7E6-0AF983EB03CA}" srcId="{4FA6E457-3670-4339-81C5-68D0BAB317C2}" destId="{18D492A9-F3DA-47A2-9BE8-29A135FE2858}" srcOrd="2" destOrd="0" parTransId="{6A7FBEC8-C498-4743-9371-8450344496B9}" sibTransId="{5DA9DF12-AAA6-402A-A2A0-4B4879504751}"/>
    <dgm:cxn modelId="{FD6178EA-5D50-4DC5-B09C-8A12270F71F6}" type="presOf" srcId="{18D492A9-F3DA-47A2-9BE8-29A135FE2858}" destId="{F8760756-D988-4651-9887-072ABFD33746}" srcOrd="0" destOrd="0" presId="urn:microsoft.com/office/officeart/2005/8/layout/default"/>
    <dgm:cxn modelId="{4A5119EB-5A3C-4500-91A3-3FB73445A478}" srcId="{4FA6E457-3670-4339-81C5-68D0BAB317C2}" destId="{00D5640B-0601-4FA4-90A2-C60EA533804D}" srcOrd="7" destOrd="0" parTransId="{6D5DCADF-1B4F-4800-BAE9-CA61E9FC448F}" sibTransId="{209D138B-47F1-4D91-88B4-E625A555E324}"/>
    <dgm:cxn modelId="{882B89F0-CB0B-4B9E-BF93-8247F53E4594}" type="presOf" srcId="{09C1AD4A-E646-4933-90FD-F0BE09DD1604}" destId="{EA2EE5A3-0E38-4A13-9B06-CDBDAB6DDAE9}" srcOrd="0" destOrd="0" presId="urn:microsoft.com/office/officeart/2005/8/layout/default"/>
    <dgm:cxn modelId="{C7542FF8-8B4B-4E9F-8169-27FEA25C3545}" type="presOf" srcId="{22AABFB3-E946-40F0-B5E4-B1F87C41109A}" destId="{26B8288C-2A52-4806-A7D9-CDAA1A10A400}" srcOrd="0" destOrd="0" presId="urn:microsoft.com/office/officeart/2005/8/layout/default"/>
    <dgm:cxn modelId="{8C2EBCE1-F299-4799-B5E0-A47559ED0183}" type="presParOf" srcId="{E071BE55-C6F3-43FC-886B-F63EC9E4CC0A}" destId="{B1759201-1F9B-4693-8101-765AF80056FE}" srcOrd="0" destOrd="0" presId="urn:microsoft.com/office/officeart/2005/8/layout/default"/>
    <dgm:cxn modelId="{7205AA14-42A1-4114-AEB5-7849E34887AF}" type="presParOf" srcId="{E071BE55-C6F3-43FC-886B-F63EC9E4CC0A}" destId="{E1CD33E1-ADA8-480E-A82C-9550FEC9A698}" srcOrd="1" destOrd="0" presId="urn:microsoft.com/office/officeart/2005/8/layout/default"/>
    <dgm:cxn modelId="{7E35A05C-5391-4418-A484-BF6CB2DB8521}" type="presParOf" srcId="{E071BE55-C6F3-43FC-886B-F63EC9E4CC0A}" destId="{E496239C-A71C-4FC1-92FE-311C6117ADE7}" srcOrd="2" destOrd="0" presId="urn:microsoft.com/office/officeart/2005/8/layout/default"/>
    <dgm:cxn modelId="{BEA1E56E-FF38-487A-BCA4-D9F603BE4738}" type="presParOf" srcId="{E071BE55-C6F3-43FC-886B-F63EC9E4CC0A}" destId="{80E0A5C8-11FA-4CC5-AE29-35A492E428D5}" srcOrd="3" destOrd="0" presId="urn:microsoft.com/office/officeart/2005/8/layout/default"/>
    <dgm:cxn modelId="{7AA97BB8-1670-4D27-9E93-16571E6FB835}" type="presParOf" srcId="{E071BE55-C6F3-43FC-886B-F63EC9E4CC0A}" destId="{F8760756-D988-4651-9887-072ABFD33746}" srcOrd="4" destOrd="0" presId="urn:microsoft.com/office/officeart/2005/8/layout/default"/>
    <dgm:cxn modelId="{ABB50FB3-8AC2-4D5B-B9BF-17F59216B5FC}" type="presParOf" srcId="{E071BE55-C6F3-43FC-886B-F63EC9E4CC0A}" destId="{D7DDA622-EEF3-4FDB-B9F6-C902B1B35E23}" srcOrd="5" destOrd="0" presId="urn:microsoft.com/office/officeart/2005/8/layout/default"/>
    <dgm:cxn modelId="{60EA06F7-C451-4D0E-A493-7875AFF18508}" type="presParOf" srcId="{E071BE55-C6F3-43FC-886B-F63EC9E4CC0A}" destId="{28EA8AF7-025C-42AC-B888-29AF3E623BA1}" srcOrd="6" destOrd="0" presId="urn:microsoft.com/office/officeart/2005/8/layout/default"/>
    <dgm:cxn modelId="{A3436FF2-865B-43F0-A903-E30ACB3BBD53}" type="presParOf" srcId="{E071BE55-C6F3-43FC-886B-F63EC9E4CC0A}" destId="{0AE61AB9-085E-49B7-BC56-032D5C5CB524}" srcOrd="7" destOrd="0" presId="urn:microsoft.com/office/officeart/2005/8/layout/default"/>
    <dgm:cxn modelId="{A5BA9BB9-C296-4BA0-A451-B12E939CDF41}" type="presParOf" srcId="{E071BE55-C6F3-43FC-886B-F63EC9E4CC0A}" destId="{3FF215C1-D455-4627-A362-EF408123EF53}" srcOrd="8" destOrd="0" presId="urn:microsoft.com/office/officeart/2005/8/layout/default"/>
    <dgm:cxn modelId="{6B097C7B-FC41-4605-823B-42664C1100EC}" type="presParOf" srcId="{E071BE55-C6F3-43FC-886B-F63EC9E4CC0A}" destId="{16763F22-5B92-4756-BDBF-72F92F05E1FF}" srcOrd="9" destOrd="0" presId="urn:microsoft.com/office/officeart/2005/8/layout/default"/>
    <dgm:cxn modelId="{62886F3A-F8E0-4AC7-9C3D-12F9919FEAE5}" type="presParOf" srcId="{E071BE55-C6F3-43FC-886B-F63EC9E4CC0A}" destId="{EA2EE5A3-0E38-4A13-9B06-CDBDAB6DDAE9}" srcOrd="10" destOrd="0" presId="urn:microsoft.com/office/officeart/2005/8/layout/default"/>
    <dgm:cxn modelId="{75B1E70C-58DA-4AA9-BA59-5C39808D1167}" type="presParOf" srcId="{E071BE55-C6F3-43FC-886B-F63EC9E4CC0A}" destId="{2CA96130-C518-49BA-BA70-B47A6CA75072}" srcOrd="11" destOrd="0" presId="urn:microsoft.com/office/officeart/2005/8/layout/default"/>
    <dgm:cxn modelId="{68CE3F8A-7398-44E2-9944-6C512A1E221C}" type="presParOf" srcId="{E071BE55-C6F3-43FC-886B-F63EC9E4CC0A}" destId="{90CC023D-1350-41D8-9E08-C90AF94BFB63}" srcOrd="12" destOrd="0" presId="urn:microsoft.com/office/officeart/2005/8/layout/default"/>
    <dgm:cxn modelId="{6D533F1E-AC19-4494-9AFD-349EC8A9ABE1}" type="presParOf" srcId="{E071BE55-C6F3-43FC-886B-F63EC9E4CC0A}" destId="{88204BBE-C3D7-4F00-9597-5C2F1BC1FFA5}" srcOrd="13" destOrd="0" presId="urn:microsoft.com/office/officeart/2005/8/layout/default"/>
    <dgm:cxn modelId="{6388AAD0-341E-4860-AD34-93452EB64E1E}" type="presParOf" srcId="{E071BE55-C6F3-43FC-886B-F63EC9E4CC0A}" destId="{E5CFEAC8-4550-4B9D-A6B3-FC8F487C81BD}" srcOrd="14" destOrd="0" presId="urn:microsoft.com/office/officeart/2005/8/layout/default"/>
    <dgm:cxn modelId="{173B74C5-30FB-473D-8EA3-18A0CAD68B6B}" type="presParOf" srcId="{E071BE55-C6F3-43FC-886B-F63EC9E4CC0A}" destId="{5CF56213-C734-4D40-9245-6F39C61D5D11}" srcOrd="15" destOrd="0" presId="urn:microsoft.com/office/officeart/2005/8/layout/default"/>
    <dgm:cxn modelId="{91AD2553-333C-472F-9462-8976252150C4}" type="presParOf" srcId="{E071BE55-C6F3-43FC-886B-F63EC9E4CC0A}" destId="{B705A6A8-AB44-4A3D-9DD3-C1FC71C00D4B}" srcOrd="16" destOrd="0" presId="urn:microsoft.com/office/officeart/2005/8/layout/default"/>
    <dgm:cxn modelId="{4B2C83DF-B570-4BAD-BBED-8932865DB3D1}" type="presParOf" srcId="{E071BE55-C6F3-43FC-886B-F63EC9E4CC0A}" destId="{7E858C0B-08AD-4C59-A8A7-5086AE67810B}" srcOrd="17" destOrd="0" presId="urn:microsoft.com/office/officeart/2005/8/layout/default"/>
    <dgm:cxn modelId="{B0B74AB7-306B-455D-9AA0-223381192300}" type="presParOf" srcId="{E071BE55-C6F3-43FC-886B-F63EC9E4CC0A}" destId="{F1E7C3B0-B260-4A01-95E1-FB15F7B37158}" srcOrd="18" destOrd="0" presId="urn:microsoft.com/office/officeart/2005/8/layout/default"/>
    <dgm:cxn modelId="{70654B91-0F71-4757-9219-4BE5A66EE76E}" type="presParOf" srcId="{E071BE55-C6F3-43FC-886B-F63EC9E4CC0A}" destId="{A00DF510-8B5C-4C04-9FEF-F3381914C761}" srcOrd="19" destOrd="0" presId="urn:microsoft.com/office/officeart/2005/8/layout/default"/>
    <dgm:cxn modelId="{096B8316-DC8F-4252-954F-74CA85C7FF61}" type="presParOf" srcId="{E071BE55-C6F3-43FC-886B-F63EC9E4CC0A}" destId="{D0CD0AA5-C0C3-4BA1-9001-1CED3DECCB57}" srcOrd="20" destOrd="0" presId="urn:microsoft.com/office/officeart/2005/8/layout/default"/>
    <dgm:cxn modelId="{60331147-FA28-4C53-8766-0E488DCE05D0}" type="presParOf" srcId="{E071BE55-C6F3-43FC-886B-F63EC9E4CC0A}" destId="{E7B7CC5B-E1CA-4B5C-B67A-BBC50D6EA27B}" srcOrd="21" destOrd="0" presId="urn:microsoft.com/office/officeart/2005/8/layout/default"/>
    <dgm:cxn modelId="{77A916B4-06D2-4D5F-8A3B-96157073B49B}" type="presParOf" srcId="{E071BE55-C6F3-43FC-886B-F63EC9E4CC0A}" destId="{620CD06A-41BC-4A72-979C-586DA976716E}" srcOrd="22" destOrd="0" presId="urn:microsoft.com/office/officeart/2005/8/layout/default"/>
    <dgm:cxn modelId="{7AC22E4E-B1C6-46C7-AB3D-DB4DE62140A8}" type="presParOf" srcId="{E071BE55-C6F3-43FC-886B-F63EC9E4CC0A}" destId="{707B8776-0881-4081-9FC7-15F954D635C0}" srcOrd="23" destOrd="0" presId="urn:microsoft.com/office/officeart/2005/8/layout/default"/>
    <dgm:cxn modelId="{17CDACA2-C163-48D4-B923-5007D5C5F988}" type="presParOf" srcId="{E071BE55-C6F3-43FC-886B-F63EC9E4CC0A}" destId="{E0260529-9B66-4EE8-BF02-D1D0BB8190FA}" srcOrd="24" destOrd="0" presId="urn:microsoft.com/office/officeart/2005/8/layout/default"/>
    <dgm:cxn modelId="{225D8352-BCDE-4D11-9973-94B3B414ADCD}" type="presParOf" srcId="{E071BE55-C6F3-43FC-886B-F63EC9E4CC0A}" destId="{109EE68E-3BA1-49C1-BE67-36E88B7EEAAC}" srcOrd="25" destOrd="0" presId="urn:microsoft.com/office/officeart/2005/8/layout/default"/>
    <dgm:cxn modelId="{93A1EA07-8170-49FA-B853-B792F0DD1EC8}" type="presParOf" srcId="{E071BE55-C6F3-43FC-886B-F63EC9E4CC0A}" destId="{26B8288C-2A52-4806-A7D9-CDAA1A10A400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CB18C2-668A-4B79-B7FB-483495229FC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28F0C360-D69C-4ABA-8548-BAA9AAC173BE}">
      <dgm:prSet/>
      <dgm:spPr/>
      <dgm:t>
        <a:bodyPr/>
        <a:lstStyle/>
        <a:p>
          <a:pPr>
            <a:defRPr cap="all"/>
          </a:pPr>
          <a:r>
            <a:rPr lang="en-US"/>
            <a:t>Not perfect, yet.</a:t>
          </a:r>
        </a:p>
      </dgm:t>
    </dgm:pt>
    <dgm:pt modelId="{77EE7E8C-79AE-437D-8B88-3A514E800CA4}" type="parTrans" cxnId="{A4338C0F-D8E4-407E-B73E-4A48EACAE62D}">
      <dgm:prSet/>
      <dgm:spPr/>
      <dgm:t>
        <a:bodyPr/>
        <a:lstStyle/>
        <a:p>
          <a:endParaRPr lang="en-US"/>
        </a:p>
      </dgm:t>
    </dgm:pt>
    <dgm:pt modelId="{1F38BE7D-37B4-40B1-8A90-7767A1200DB2}" type="sibTrans" cxnId="{A4338C0F-D8E4-407E-B73E-4A48EACAE62D}">
      <dgm:prSet/>
      <dgm:spPr/>
      <dgm:t>
        <a:bodyPr/>
        <a:lstStyle/>
        <a:p>
          <a:endParaRPr lang="en-US"/>
        </a:p>
      </dgm:t>
    </dgm:pt>
    <dgm:pt modelId="{91A640E6-6340-4438-B2E8-0A6EDE266815}">
      <dgm:prSet/>
      <dgm:spPr/>
      <dgm:t>
        <a:bodyPr/>
        <a:lstStyle/>
        <a:p>
          <a:pPr>
            <a:defRPr cap="all"/>
          </a:pPr>
          <a:r>
            <a:rPr lang="en-US"/>
            <a:t>Risky? Possibly.</a:t>
          </a:r>
        </a:p>
      </dgm:t>
    </dgm:pt>
    <dgm:pt modelId="{0EE7D07A-4F6E-4006-8265-3E969822D00B}" type="parTrans" cxnId="{0FA0E911-FA74-450E-A4A0-BC23832C9505}">
      <dgm:prSet/>
      <dgm:spPr/>
      <dgm:t>
        <a:bodyPr/>
        <a:lstStyle/>
        <a:p>
          <a:endParaRPr lang="en-US"/>
        </a:p>
      </dgm:t>
    </dgm:pt>
    <dgm:pt modelId="{BF8F6389-1B4E-470A-B1A4-4D05808CB5A6}" type="sibTrans" cxnId="{0FA0E911-FA74-450E-A4A0-BC23832C9505}">
      <dgm:prSet/>
      <dgm:spPr/>
      <dgm:t>
        <a:bodyPr/>
        <a:lstStyle/>
        <a:p>
          <a:endParaRPr lang="en-US"/>
        </a:p>
      </dgm:t>
    </dgm:pt>
    <dgm:pt modelId="{DD369ACC-C3B6-4965-B6DF-962A00376CDB}">
      <dgm:prSet/>
      <dgm:spPr/>
      <dgm:t>
        <a:bodyPr/>
        <a:lstStyle/>
        <a:p>
          <a:pPr>
            <a:defRPr cap="all"/>
          </a:pPr>
          <a:r>
            <a:rPr lang="en-US"/>
            <a:t>Private? Depends.</a:t>
          </a:r>
        </a:p>
      </dgm:t>
    </dgm:pt>
    <dgm:pt modelId="{610C84B9-55C3-4E7E-9DB1-5607F0CB5827}" type="parTrans" cxnId="{36975680-8DF8-4EE9-961A-0F50F5426C12}">
      <dgm:prSet/>
      <dgm:spPr/>
      <dgm:t>
        <a:bodyPr/>
        <a:lstStyle/>
        <a:p>
          <a:endParaRPr lang="en-US"/>
        </a:p>
      </dgm:t>
    </dgm:pt>
    <dgm:pt modelId="{68DFCC08-9C94-4CFF-959A-13005A23A2AF}" type="sibTrans" cxnId="{36975680-8DF8-4EE9-961A-0F50F5426C12}">
      <dgm:prSet/>
      <dgm:spPr/>
      <dgm:t>
        <a:bodyPr/>
        <a:lstStyle/>
        <a:p>
          <a:endParaRPr lang="en-US"/>
        </a:p>
      </dgm:t>
    </dgm:pt>
    <dgm:pt modelId="{8BED48A8-2D86-4E0A-9BBF-726325FC64FD}">
      <dgm:prSet/>
      <dgm:spPr/>
      <dgm:t>
        <a:bodyPr/>
        <a:lstStyle/>
        <a:p>
          <a:pPr>
            <a:defRPr cap="all"/>
          </a:pPr>
          <a:r>
            <a:rPr lang="en-US"/>
            <a:t>Compliant? Depends.</a:t>
          </a:r>
        </a:p>
      </dgm:t>
    </dgm:pt>
    <dgm:pt modelId="{A47A54AE-4758-46B9-BE07-FF61C27FF8F2}" type="parTrans" cxnId="{46D180FC-AF5E-444C-963F-98F1E29E61C5}">
      <dgm:prSet/>
      <dgm:spPr/>
      <dgm:t>
        <a:bodyPr/>
        <a:lstStyle/>
        <a:p>
          <a:endParaRPr lang="en-US"/>
        </a:p>
      </dgm:t>
    </dgm:pt>
    <dgm:pt modelId="{C8E5E157-7A34-458A-B9C5-BE5C169C0817}" type="sibTrans" cxnId="{46D180FC-AF5E-444C-963F-98F1E29E61C5}">
      <dgm:prSet/>
      <dgm:spPr/>
      <dgm:t>
        <a:bodyPr/>
        <a:lstStyle/>
        <a:p>
          <a:endParaRPr lang="en-US"/>
        </a:p>
      </dgm:t>
    </dgm:pt>
    <dgm:pt modelId="{7CB65C32-61A0-4AC0-8336-F522DD98273E}" type="pres">
      <dgm:prSet presAssocID="{60CB18C2-668A-4B79-B7FB-483495229FC3}" presName="root" presStyleCnt="0">
        <dgm:presLayoutVars>
          <dgm:dir/>
          <dgm:resizeHandles val="exact"/>
        </dgm:presLayoutVars>
      </dgm:prSet>
      <dgm:spPr/>
    </dgm:pt>
    <dgm:pt modelId="{50E64BC9-6812-4DC3-913F-DFF2D6A0174B}" type="pres">
      <dgm:prSet presAssocID="{28F0C360-D69C-4ABA-8548-BAA9AAC173BE}" presName="compNode" presStyleCnt="0"/>
      <dgm:spPr/>
    </dgm:pt>
    <dgm:pt modelId="{6F46714E-94EE-4216-8480-C2E03563F8FA}" type="pres">
      <dgm:prSet presAssocID="{28F0C360-D69C-4ABA-8548-BAA9AAC173BE}" presName="iconBgRect" presStyleLbl="bgShp" presStyleIdx="0" presStyleCnt="4"/>
      <dgm:spPr>
        <a:solidFill>
          <a:schemeClr val="accent2"/>
        </a:solidFill>
      </dgm:spPr>
    </dgm:pt>
    <dgm:pt modelId="{3006B6F4-7701-47B6-8EAB-A3531E7FBED7}" type="pres">
      <dgm:prSet presAssocID="{28F0C360-D69C-4ABA-8548-BAA9AAC173B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BBE3DCD7-7827-425F-B8AA-1910CC628D9F}" type="pres">
      <dgm:prSet presAssocID="{28F0C360-D69C-4ABA-8548-BAA9AAC173BE}" presName="spaceRect" presStyleCnt="0"/>
      <dgm:spPr/>
    </dgm:pt>
    <dgm:pt modelId="{1B56617C-63E9-49F5-89D6-4D35E8568C0A}" type="pres">
      <dgm:prSet presAssocID="{28F0C360-D69C-4ABA-8548-BAA9AAC173BE}" presName="textRect" presStyleLbl="revTx" presStyleIdx="0" presStyleCnt="4">
        <dgm:presLayoutVars>
          <dgm:chMax val="1"/>
          <dgm:chPref val="1"/>
        </dgm:presLayoutVars>
      </dgm:prSet>
      <dgm:spPr/>
    </dgm:pt>
    <dgm:pt modelId="{9E1AF97C-9CB1-468B-A6D6-4D10E58D37A2}" type="pres">
      <dgm:prSet presAssocID="{1F38BE7D-37B4-40B1-8A90-7767A1200DB2}" presName="sibTrans" presStyleCnt="0"/>
      <dgm:spPr/>
    </dgm:pt>
    <dgm:pt modelId="{25EBD040-C42C-42BD-A0A6-CA2D544594D1}" type="pres">
      <dgm:prSet presAssocID="{91A640E6-6340-4438-B2E8-0A6EDE266815}" presName="compNode" presStyleCnt="0"/>
      <dgm:spPr/>
    </dgm:pt>
    <dgm:pt modelId="{13FFCFA5-DE3C-4F74-B17C-7CE94FC47334}" type="pres">
      <dgm:prSet presAssocID="{91A640E6-6340-4438-B2E8-0A6EDE266815}" presName="iconBgRect" presStyleLbl="bgShp" presStyleIdx="1" presStyleCnt="4"/>
      <dgm:spPr>
        <a:solidFill>
          <a:schemeClr val="accent2"/>
        </a:solidFill>
      </dgm:spPr>
    </dgm:pt>
    <dgm:pt modelId="{6FD7EB32-C329-42CD-8359-52AAABB7D8A0}" type="pres">
      <dgm:prSet presAssocID="{91A640E6-6340-4438-B2E8-0A6EDE26681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AB54C215-0EC4-489F-819A-AE0A7F38B0EE}" type="pres">
      <dgm:prSet presAssocID="{91A640E6-6340-4438-B2E8-0A6EDE266815}" presName="spaceRect" presStyleCnt="0"/>
      <dgm:spPr/>
    </dgm:pt>
    <dgm:pt modelId="{92C1A2BB-FF2E-44D2-9B61-BD28FC8EE405}" type="pres">
      <dgm:prSet presAssocID="{91A640E6-6340-4438-B2E8-0A6EDE266815}" presName="textRect" presStyleLbl="revTx" presStyleIdx="1" presStyleCnt="4">
        <dgm:presLayoutVars>
          <dgm:chMax val="1"/>
          <dgm:chPref val="1"/>
        </dgm:presLayoutVars>
      </dgm:prSet>
      <dgm:spPr/>
    </dgm:pt>
    <dgm:pt modelId="{598E3DEE-0213-44C4-A3E3-B30C581584C8}" type="pres">
      <dgm:prSet presAssocID="{BF8F6389-1B4E-470A-B1A4-4D05808CB5A6}" presName="sibTrans" presStyleCnt="0"/>
      <dgm:spPr/>
    </dgm:pt>
    <dgm:pt modelId="{BB8B491D-25BB-489A-BBA4-7E59E8698482}" type="pres">
      <dgm:prSet presAssocID="{DD369ACC-C3B6-4965-B6DF-962A00376CDB}" presName="compNode" presStyleCnt="0"/>
      <dgm:spPr/>
    </dgm:pt>
    <dgm:pt modelId="{18DB38B5-0223-494D-B710-F633CCE86C6B}" type="pres">
      <dgm:prSet presAssocID="{DD369ACC-C3B6-4965-B6DF-962A00376CDB}" presName="iconBgRect" presStyleLbl="bgShp" presStyleIdx="2" presStyleCnt="4"/>
      <dgm:spPr>
        <a:solidFill>
          <a:schemeClr val="accent2"/>
        </a:solidFill>
      </dgm:spPr>
    </dgm:pt>
    <dgm:pt modelId="{E1646D09-BF9C-4A14-B8EC-A1929045FF57}" type="pres">
      <dgm:prSet presAssocID="{DD369ACC-C3B6-4965-B6DF-962A00376CD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"/>
        </a:ext>
      </dgm:extLst>
    </dgm:pt>
    <dgm:pt modelId="{39EB4A4B-20A0-483D-8834-403871462E2D}" type="pres">
      <dgm:prSet presAssocID="{DD369ACC-C3B6-4965-B6DF-962A00376CDB}" presName="spaceRect" presStyleCnt="0"/>
      <dgm:spPr/>
    </dgm:pt>
    <dgm:pt modelId="{468C9C82-B31D-447F-AE0A-B8E96EF782D0}" type="pres">
      <dgm:prSet presAssocID="{DD369ACC-C3B6-4965-B6DF-962A00376CDB}" presName="textRect" presStyleLbl="revTx" presStyleIdx="2" presStyleCnt="4">
        <dgm:presLayoutVars>
          <dgm:chMax val="1"/>
          <dgm:chPref val="1"/>
        </dgm:presLayoutVars>
      </dgm:prSet>
      <dgm:spPr/>
    </dgm:pt>
    <dgm:pt modelId="{4F0DD976-6A91-49B6-984F-EE37B40EDA5E}" type="pres">
      <dgm:prSet presAssocID="{68DFCC08-9C94-4CFF-959A-13005A23A2AF}" presName="sibTrans" presStyleCnt="0"/>
      <dgm:spPr/>
    </dgm:pt>
    <dgm:pt modelId="{4CD91FF3-8DC4-4B59-8033-95105F911FA1}" type="pres">
      <dgm:prSet presAssocID="{8BED48A8-2D86-4E0A-9BBF-726325FC64FD}" presName="compNode" presStyleCnt="0"/>
      <dgm:spPr/>
    </dgm:pt>
    <dgm:pt modelId="{67A2C770-563F-42DD-A5DB-21EAA3602DE2}" type="pres">
      <dgm:prSet presAssocID="{8BED48A8-2D86-4E0A-9BBF-726325FC64FD}" presName="iconBgRect" presStyleLbl="bgShp" presStyleIdx="3" presStyleCnt="4"/>
      <dgm:spPr>
        <a:solidFill>
          <a:schemeClr val="accent2"/>
        </a:solidFill>
      </dgm:spPr>
    </dgm:pt>
    <dgm:pt modelId="{4799F07B-6CF6-43D9-8295-62AF6F23F370}" type="pres">
      <dgm:prSet presAssocID="{8BED48A8-2D86-4E0A-9BBF-726325FC64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5DC3715-EF1C-45E0-8638-C88DC90AED51}" type="pres">
      <dgm:prSet presAssocID="{8BED48A8-2D86-4E0A-9BBF-726325FC64FD}" presName="spaceRect" presStyleCnt="0"/>
      <dgm:spPr/>
    </dgm:pt>
    <dgm:pt modelId="{A1446D52-3860-477C-BD5E-E97BCE62DC88}" type="pres">
      <dgm:prSet presAssocID="{8BED48A8-2D86-4E0A-9BBF-726325FC64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4338C0F-D8E4-407E-B73E-4A48EACAE62D}" srcId="{60CB18C2-668A-4B79-B7FB-483495229FC3}" destId="{28F0C360-D69C-4ABA-8548-BAA9AAC173BE}" srcOrd="0" destOrd="0" parTransId="{77EE7E8C-79AE-437D-8B88-3A514E800CA4}" sibTransId="{1F38BE7D-37B4-40B1-8A90-7767A1200DB2}"/>
    <dgm:cxn modelId="{0FA0E911-FA74-450E-A4A0-BC23832C9505}" srcId="{60CB18C2-668A-4B79-B7FB-483495229FC3}" destId="{91A640E6-6340-4438-B2E8-0A6EDE266815}" srcOrd="1" destOrd="0" parTransId="{0EE7D07A-4F6E-4006-8265-3E969822D00B}" sibTransId="{BF8F6389-1B4E-470A-B1A4-4D05808CB5A6}"/>
    <dgm:cxn modelId="{2402B536-81AC-49C8-867C-DDC41016AE58}" type="presOf" srcId="{8BED48A8-2D86-4E0A-9BBF-726325FC64FD}" destId="{A1446D52-3860-477C-BD5E-E97BCE62DC88}" srcOrd="0" destOrd="0" presId="urn:microsoft.com/office/officeart/2018/5/layout/IconCircleLabelList"/>
    <dgm:cxn modelId="{589B5F42-F1F5-480F-B4C5-01C0AF5FBB24}" type="presOf" srcId="{60CB18C2-668A-4B79-B7FB-483495229FC3}" destId="{7CB65C32-61A0-4AC0-8336-F522DD98273E}" srcOrd="0" destOrd="0" presId="urn:microsoft.com/office/officeart/2018/5/layout/IconCircleLabelList"/>
    <dgm:cxn modelId="{36975680-8DF8-4EE9-961A-0F50F5426C12}" srcId="{60CB18C2-668A-4B79-B7FB-483495229FC3}" destId="{DD369ACC-C3B6-4965-B6DF-962A00376CDB}" srcOrd="2" destOrd="0" parTransId="{610C84B9-55C3-4E7E-9DB1-5607F0CB5827}" sibTransId="{68DFCC08-9C94-4CFF-959A-13005A23A2AF}"/>
    <dgm:cxn modelId="{99AF0FBC-1270-4028-BAD8-75281CB29533}" type="presOf" srcId="{DD369ACC-C3B6-4965-B6DF-962A00376CDB}" destId="{468C9C82-B31D-447F-AE0A-B8E96EF782D0}" srcOrd="0" destOrd="0" presId="urn:microsoft.com/office/officeart/2018/5/layout/IconCircleLabelList"/>
    <dgm:cxn modelId="{21B074C4-1846-4A1B-91D9-EC8ADD5B142E}" type="presOf" srcId="{28F0C360-D69C-4ABA-8548-BAA9AAC173BE}" destId="{1B56617C-63E9-49F5-89D6-4D35E8568C0A}" srcOrd="0" destOrd="0" presId="urn:microsoft.com/office/officeart/2018/5/layout/IconCircleLabelList"/>
    <dgm:cxn modelId="{3A3EB3D1-F42B-4551-87D3-7F298FEFB472}" type="presOf" srcId="{91A640E6-6340-4438-B2E8-0A6EDE266815}" destId="{92C1A2BB-FF2E-44D2-9B61-BD28FC8EE405}" srcOrd="0" destOrd="0" presId="urn:microsoft.com/office/officeart/2018/5/layout/IconCircleLabelList"/>
    <dgm:cxn modelId="{46D180FC-AF5E-444C-963F-98F1E29E61C5}" srcId="{60CB18C2-668A-4B79-B7FB-483495229FC3}" destId="{8BED48A8-2D86-4E0A-9BBF-726325FC64FD}" srcOrd="3" destOrd="0" parTransId="{A47A54AE-4758-46B9-BE07-FF61C27FF8F2}" sibTransId="{C8E5E157-7A34-458A-B9C5-BE5C169C0817}"/>
    <dgm:cxn modelId="{985D432F-2A62-4489-8A0F-E25F5DDC115B}" type="presParOf" srcId="{7CB65C32-61A0-4AC0-8336-F522DD98273E}" destId="{50E64BC9-6812-4DC3-913F-DFF2D6A0174B}" srcOrd="0" destOrd="0" presId="urn:microsoft.com/office/officeart/2018/5/layout/IconCircleLabelList"/>
    <dgm:cxn modelId="{3895A7D3-9912-403E-9C81-5147BBF91997}" type="presParOf" srcId="{50E64BC9-6812-4DC3-913F-DFF2D6A0174B}" destId="{6F46714E-94EE-4216-8480-C2E03563F8FA}" srcOrd="0" destOrd="0" presId="urn:microsoft.com/office/officeart/2018/5/layout/IconCircleLabelList"/>
    <dgm:cxn modelId="{FF31280E-A8DD-4C43-9E14-A73BBC58FB5B}" type="presParOf" srcId="{50E64BC9-6812-4DC3-913F-DFF2D6A0174B}" destId="{3006B6F4-7701-47B6-8EAB-A3531E7FBED7}" srcOrd="1" destOrd="0" presId="urn:microsoft.com/office/officeart/2018/5/layout/IconCircleLabelList"/>
    <dgm:cxn modelId="{DEE527D6-2446-4B46-A5DB-B5FFF422A52D}" type="presParOf" srcId="{50E64BC9-6812-4DC3-913F-DFF2D6A0174B}" destId="{BBE3DCD7-7827-425F-B8AA-1910CC628D9F}" srcOrd="2" destOrd="0" presId="urn:microsoft.com/office/officeart/2018/5/layout/IconCircleLabelList"/>
    <dgm:cxn modelId="{4D3940E4-D903-4511-9EB1-67343CBE4F00}" type="presParOf" srcId="{50E64BC9-6812-4DC3-913F-DFF2D6A0174B}" destId="{1B56617C-63E9-49F5-89D6-4D35E8568C0A}" srcOrd="3" destOrd="0" presId="urn:microsoft.com/office/officeart/2018/5/layout/IconCircleLabelList"/>
    <dgm:cxn modelId="{0D54583D-4349-42C1-82B8-5BF6DA069D64}" type="presParOf" srcId="{7CB65C32-61A0-4AC0-8336-F522DD98273E}" destId="{9E1AF97C-9CB1-468B-A6D6-4D10E58D37A2}" srcOrd="1" destOrd="0" presId="urn:microsoft.com/office/officeart/2018/5/layout/IconCircleLabelList"/>
    <dgm:cxn modelId="{25ECDAF2-83D5-448A-8C96-866F57135F8F}" type="presParOf" srcId="{7CB65C32-61A0-4AC0-8336-F522DD98273E}" destId="{25EBD040-C42C-42BD-A0A6-CA2D544594D1}" srcOrd="2" destOrd="0" presId="urn:microsoft.com/office/officeart/2018/5/layout/IconCircleLabelList"/>
    <dgm:cxn modelId="{97CF3D7E-A8DD-4D48-9E0B-4BB56A643323}" type="presParOf" srcId="{25EBD040-C42C-42BD-A0A6-CA2D544594D1}" destId="{13FFCFA5-DE3C-4F74-B17C-7CE94FC47334}" srcOrd="0" destOrd="0" presId="urn:microsoft.com/office/officeart/2018/5/layout/IconCircleLabelList"/>
    <dgm:cxn modelId="{8BE68B59-5FF3-4F27-8048-C21D046E18F2}" type="presParOf" srcId="{25EBD040-C42C-42BD-A0A6-CA2D544594D1}" destId="{6FD7EB32-C329-42CD-8359-52AAABB7D8A0}" srcOrd="1" destOrd="0" presId="urn:microsoft.com/office/officeart/2018/5/layout/IconCircleLabelList"/>
    <dgm:cxn modelId="{326E09DF-20BA-465E-B4F1-325FE4850637}" type="presParOf" srcId="{25EBD040-C42C-42BD-A0A6-CA2D544594D1}" destId="{AB54C215-0EC4-489F-819A-AE0A7F38B0EE}" srcOrd="2" destOrd="0" presId="urn:microsoft.com/office/officeart/2018/5/layout/IconCircleLabelList"/>
    <dgm:cxn modelId="{7681806D-2AA9-47F7-9DCB-EBC0878BB0FC}" type="presParOf" srcId="{25EBD040-C42C-42BD-A0A6-CA2D544594D1}" destId="{92C1A2BB-FF2E-44D2-9B61-BD28FC8EE405}" srcOrd="3" destOrd="0" presId="urn:microsoft.com/office/officeart/2018/5/layout/IconCircleLabelList"/>
    <dgm:cxn modelId="{A310E655-F498-45C3-9ABF-D8FD90FB1313}" type="presParOf" srcId="{7CB65C32-61A0-4AC0-8336-F522DD98273E}" destId="{598E3DEE-0213-44C4-A3E3-B30C581584C8}" srcOrd="3" destOrd="0" presId="urn:microsoft.com/office/officeart/2018/5/layout/IconCircleLabelList"/>
    <dgm:cxn modelId="{B8775F51-1102-4BEC-BB44-E8288AA22C97}" type="presParOf" srcId="{7CB65C32-61A0-4AC0-8336-F522DD98273E}" destId="{BB8B491D-25BB-489A-BBA4-7E59E8698482}" srcOrd="4" destOrd="0" presId="urn:microsoft.com/office/officeart/2018/5/layout/IconCircleLabelList"/>
    <dgm:cxn modelId="{5E418290-7464-48F4-81BD-658811B33A26}" type="presParOf" srcId="{BB8B491D-25BB-489A-BBA4-7E59E8698482}" destId="{18DB38B5-0223-494D-B710-F633CCE86C6B}" srcOrd="0" destOrd="0" presId="urn:microsoft.com/office/officeart/2018/5/layout/IconCircleLabelList"/>
    <dgm:cxn modelId="{19882F7C-DB3E-4840-9DAF-16A9E7BE3A01}" type="presParOf" srcId="{BB8B491D-25BB-489A-BBA4-7E59E8698482}" destId="{E1646D09-BF9C-4A14-B8EC-A1929045FF57}" srcOrd="1" destOrd="0" presId="urn:microsoft.com/office/officeart/2018/5/layout/IconCircleLabelList"/>
    <dgm:cxn modelId="{A2076ED9-9C40-4576-902B-1EDF21EB7C7D}" type="presParOf" srcId="{BB8B491D-25BB-489A-BBA4-7E59E8698482}" destId="{39EB4A4B-20A0-483D-8834-403871462E2D}" srcOrd="2" destOrd="0" presId="urn:microsoft.com/office/officeart/2018/5/layout/IconCircleLabelList"/>
    <dgm:cxn modelId="{FFE6793A-620E-4CEA-9E4F-88889650544C}" type="presParOf" srcId="{BB8B491D-25BB-489A-BBA4-7E59E8698482}" destId="{468C9C82-B31D-447F-AE0A-B8E96EF782D0}" srcOrd="3" destOrd="0" presId="urn:microsoft.com/office/officeart/2018/5/layout/IconCircleLabelList"/>
    <dgm:cxn modelId="{7C242B99-B92C-4B43-8604-B1D67C0699BC}" type="presParOf" srcId="{7CB65C32-61A0-4AC0-8336-F522DD98273E}" destId="{4F0DD976-6A91-49B6-984F-EE37B40EDA5E}" srcOrd="5" destOrd="0" presId="urn:microsoft.com/office/officeart/2018/5/layout/IconCircleLabelList"/>
    <dgm:cxn modelId="{E680BCA8-2997-4B34-B7AB-29C07B3EAAAB}" type="presParOf" srcId="{7CB65C32-61A0-4AC0-8336-F522DD98273E}" destId="{4CD91FF3-8DC4-4B59-8033-95105F911FA1}" srcOrd="6" destOrd="0" presId="urn:microsoft.com/office/officeart/2018/5/layout/IconCircleLabelList"/>
    <dgm:cxn modelId="{5FA25455-BC47-4FDE-A3DB-E64817B8EDD9}" type="presParOf" srcId="{4CD91FF3-8DC4-4B59-8033-95105F911FA1}" destId="{67A2C770-563F-42DD-A5DB-21EAA3602DE2}" srcOrd="0" destOrd="0" presId="urn:microsoft.com/office/officeart/2018/5/layout/IconCircleLabelList"/>
    <dgm:cxn modelId="{4014DA8D-48A6-4B27-958A-774FD3D3D753}" type="presParOf" srcId="{4CD91FF3-8DC4-4B59-8033-95105F911FA1}" destId="{4799F07B-6CF6-43D9-8295-62AF6F23F370}" srcOrd="1" destOrd="0" presId="urn:microsoft.com/office/officeart/2018/5/layout/IconCircleLabelList"/>
    <dgm:cxn modelId="{4AE1300C-7D2B-4620-B39A-5FF02EDF5C2B}" type="presParOf" srcId="{4CD91FF3-8DC4-4B59-8033-95105F911FA1}" destId="{45DC3715-EF1C-45E0-8638-C88DC90AED51}" srcOrd="2" destOrd="0" presId="urn:microsoft.com/office/officeart/2018/5/layout/IconCircleLabelList"/>
    <dgm:cxn modelId="{5D252E0F-18A9-471E-830D-2E100FAB5469}" type="presParOf" srcId="{4CD91FF3-8DC4-4B59-8033-95105F911FA1}" destId="{A1446D52-3860-477C-BD5E-E97BCE62DC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7DD6B1-8A1B-438C-A647-D417711B3C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DF2009-ABF3-4E7C-BBFF-9B6AA749189C}">
      <dgm:prSet custT="1"/>
      <dgm:spPr>
        <a:solidFill>
          <a:schemeClr val="accent4"/>
        </a:solidFill>
      </dgm:spPr>
      <dgm:t>
        <a:bodyPr/>
        <a:lstStyle/>
        <a:p>
          <a:r>
            <a:rPr lang="en-US" sz="3200"/>
            <a:t>Lies</a:t>
          </a:r>
        </a:p>
      </dgm:t>
    </dgm:pt>
    <dgm:pt modelId="{FD406D74-B8D2-40B8-99AE-551B127FCB9A}" type="parTrans" cxnId="{8952B9EE-9DE8-4444-B4DC-329705E0080E}">
      <dgm:prSet/>
      <dgm:spPr/>
      <dgm:t>
        <a:bodyPr/>
        <a:lstStyle/>
        <a:p>
          <a:endParaRPr lang="en-US" sz="1200"/>
        </a:p>
      </dgm:t>
    </dgm:pt>
    <dgm:pt modelId="{A5276065-E30E-435E-82CA-4F38260F30B5}" type="sibTrans" cxnId="{8952B9EE-9DE8-4444-B4DC-329705E0080E}">
      <dgm:prSet/>
      <dgm:spPr/>
      <dgm:t>
        <a:bodyPr/>
        <a:lstStyle/>
        <a:p>
          <a:endParaRPr lang="en-US" sz="1200"/>
        </a:p>
      </dgm:t>
    </dgm:pt>
    <dgm:pt modelId="{55F7F524-3263-458A-9E01-8BCA45DF515A}">
      <dgm:prSet custT="1"/>
      <dgm:spPr>
        <a:solidFill>
          <a:schemeClr val="accent4"/>
        </a:solidFill>
      </dgm:spPr>
      <dgm:t>
        <a:bodyPr/>
        <a:lstStyle/>
        <a:p>
          <a:r>
            <a:rPr lang="en-US" sz="3200"/>
            <a:t>Easily Manipulated</a:t>
          </a:r>
        </a:p>
      </dgm:t>
    </dgm:pt>
    <dgm:pt modelId="{0BBA77B3-3701-4126-8C38-E426168B5BB3}" type="parTrans" cxnId="{2844192A-6893-4C43-B89D-EF55C9E00EC9}">
      <dgm:prSet/>
      <dgm:spPr/>
      <dgm:t>
        <a:bodyPr/>
        <a:lstStyle/>
        <a:p>
          <a:endParaRPr lang="en-US" sz="1200"/>
        </a:p>
      </dgm:t>
    </dgm:pt>
    <dgm:pt modelId="{1E2E3DB1-10FA-4705-8D5B-55DF29DCC2E2}" type="sibTrans" cxnId="{2844192A-6893-4C43-B89D-EF55C9E00EC9}">
      <dgm:prSet/>
      <dgm:spPr/>
      <dgm:t>
        <a:bodyPr/>
        <a:lstStyle/>
        <a:p>
          <a:endParaRPr lang="en-US" sz="1200"/>
        </a:p>
      </dgm:t>
    </dgm:pt>
    <dgm:pt modelId="{22E9C78B-E5F9-4230-BFA0-DACA662935E9}">
      <dgm:prSet custT="1"/>
      <dgm:spPr>
        <a:solidFill>
          <a:schemeClr val="accent4"/>
        </a:solidFill>
      </dgm:spPr>
      <dgm:t>
        <a:bodyPr/>
        <a:lstStyle/>
        <a:p>
          <a:r>
            <a:rPr lang="en-US" sz="3200"/>
            <a:t>Prompt Restrictions Can Be Bypassed</a:t>
          </a:r>
        </a:p>
      </dgm:t>
    </dgm:pt>
    <dgm:pt modelId="{C13C5C4F-89BF-4500-A3D5-DEB43C15750D}" type="parTrans" cxnId="{7A05C5A2-5BE3-401B-88CF-089F22155F78}">
      <dgm:prSet/>
      <dgm:spPr/>
      <dgm:t>
        <a:bodyPr/>
        <a:lstStyle/>
        <a:p>
          <a:endParaRPr lang="en-US" sz="1200"/>
        </a:p>
      </dgm:t>
    </dgm:pt>
    <dgm:pt modelId="{9A79D75F-C977-40D3-8DE2-D4A736FD4570}" type="sibTrans" cxnId="{7A05C5A2-5BE3-401B-88CF-089F22155F78}">
      <dgm:prSet/>
      <dgm:spPr/>
      <dgm:t>
        <a:bodyPr/>
        <a:lstStyle/>
        <a:p>
          <a:endParaRPr lang="en-US" sz="1200"/>
        </a:p>
      </dgm:t>
    </dgm:pt>
    <dgm:pt modelId="{928069E1-6702-4F8E-8C29-91B15ADBCBC7}">
      <dgm:prSet custT="1"/>
      <dgm:spPr>
        <a:solidFill>
          <a:schemeClr val="accent4"/>
        </a:solidFill>
      </dgm:spPr>
      <dgm:t>
        <a:bodyPr/>
        <a:lstStyle/>
        <a:p>
          <a:r>
            <a:rPr lang="en-US" sz="3200"/>
            <a:t>Must Be Highly Specific</a:t>
          </a:r>
        </a:p>
      </dgm:t>
    </dgm:pt>
    <dgm:pt modelId="{A88A7F47-86DA-48D5-8F06-2C3E43EB8BE1}" type="parTrans" cxnId="{0163403B-F27C-48A7-ADF1-1B60BA026140}">
      <dgm:prSet/>
      <dgm:spPr/>
      <dgm:t>
        <a:bodyPr/>
        <a:lstStyle/>
        <a:p>
          <a:endParaRPr lang="en-US" sz="1200"/>
        </a:p>
      </dgm:t>
    </dgm:pt>
    <dgm:pt modelId="{40B5B5CB-0A23-4967-A461-B8D16E4B7323}" type="sibTrans" cxnId="{0163403B-F27C-48A7-ADF1-1B60BA026140}">
      <dgm:prSet/>
      <dgm:spPr/>
      <dgm:t>
        <a:bodyPr/>
        <a:lstStyle/>
        <a:p>
          <a:endParaRPr lang="en-US" sz="1200"/>
        </a:p>
      </dgm:t>
    </dgm:pt>
    <dgm:pt modelId="{58067242-591F-43BD-A6C9-A35338C0FAA6}" type="pres">
      <dgm:prSet presAssocID="{417DD6B1-8A1B-438C-A647-D417711B3C51}" presName="linear" presStyleCnt="0">
        <dgm:presLayoutVars>
          <dgm:animLvl val="lvl"/>
          <dgm:resizeHandles val="exact"/>
        </dgm:presLayoutVars>
      </dgm:prSet>
      <dgm:spPr/>
    </dgm:pt>
    <dgm:pt modelId="{40302697-C70B-411F-A705-F790E8224276}" type="pres">
      <dgm:prSet presAssocID="{01DF2009-ABF3-4E7C-BBFF-9B6AA749189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A9BD590-6937-49E3-8E1A-59D3F77BD165}" type="pres">
      <dgm:prSet presAssocID="{A5276065-E30E-435E-82CA-4F38260F30B5}" presName="spacer" presStyleCnt="0"/>
      <dgm:spPr/>
    </dgm:pt>
    <dgm:pt modelId="{0C48B775-14D4-45F0-924A-34E237499D0D}" type="pres">
      <dgm:prSet presAssocID="{55F7F524-3263-458A-9E01-8BCA45DF51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4A793C9-8088-40C5-B93B-F0A831DB10D1}" type="pres">
      <dgm:prSet presAssocID="{1E2E3DB1-10FA-4705-8D5B-55DF29DCC2E2}" presName="spacer" presStyleCnt="0"/>
      <dgm:spPr/>
    </dgm:pt>
    <dgm:pt modelId="{F56792B4-DBE6-43B1-B14C-8A6178EC6CE4}" type="pres">
      <dgm:prSet presAssocID="{22E9C78B-E5F9-4230-BFA0-DACA662935E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88807C0-568E-4E85-B4AC-ECA596A0ED01}" type="pres">
      <dgm:prSet presAssocID="{9A79D75F-C977-40D3-8DE2-D4A736FD4570}" presName="spacer" presStyleCnt="0"/>
      <dgm:spPr/>
    </dgm:pt>
    <dgm:pt modelId="{42E68A4D-0FB1-4F0A-B95C-AC7F4A3A7CCE}" type="pres">
      <dgm:prSet presAssocID="{928069E1-6702-4F8E-8C29-91B15ADBCBC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844192A-6893-4C43-B89D-EF55C9E00EC9}" srcId="{417DD6B1-8A1B-438C-A647-D417711B3C51}" destId="{55F7F524-3263-458A-9E01-8BCA45DF515A}" srcOrd="1" destOrd="0" parTransId="{0BBA77B3-3701-4126-8C38-E426168B5BB3}" sibTransId="{1E2E3DB1-10FA-4705-8D5B-55DF29DCC2E2}"/>
    <dgm:cxn modelId="{0163403B-F27C-48A7-ADF1-1B60BA026140}" srcId="{417DD6B1-8A1B-438C-A647-D417711B3C51}" destId="{928069E1-6702-4F8E-8C29-91B15ADBCBC7}" srcOrd="3" destOrd="0" parTransId="{A88A7F47-86DA-48D5-8F06-2C3E43EB8BE1}" sibTransId="{40B5B5CB-0A23-4967-A461-B8D16E4B7323}"/>
    <dgm:cxn modelId="{01FB0657-8DCD-414C-BAAD-0E04653F0016}" type="presOf" srcId="{22E9C78B-E5F9-4230-BFA0-DACA662935E9}" destId="{F56792B4-DBE6-43B1-B14C-8A6178EC6CE4}" srcOrd="0" destOrd="0" presId="urn:microsoft.com/office/officeart/2005/8/layout/vList2"/>
    <dgm:cxn modelId="{0659D277-6242-4441-96D4-A388EB075833}" type="presOf" srcId="{417DD6B1-8A1B-438C-A647-D417711B3C51}" destId="{58067242-591F-43BD-A6C9-A35338C0FAA6}" srcOrd="0" destOrd="0" presId="urn:microsoft.com/office/officeart/2005/8/layout/vList2"/>
    <dgm:cxn modelId="{3675D387-5F13-4DD4-904B-3B4D22CE44B7}" type="presOf" srcId="{55F7F524-3263-458A-9E01-8BCA45DF515A}" destId="{0C48B775-14D4-45F0-924A-34E237499D0D}" srcOrd="0" destOrd="0" presId="urn:microsoft.com/office/officeart/2005/8/layout/vList2"/>
    <dgm:cxn modelId="{7A05C5A2-5BE3-401B-88CF-089F22155F78}" srcId="{417DD6B1-8A1B-438C-A647-D417711B3C51}" destId="{22E9C78B-E5F9-4230-BFA0-DACA662935E9}" srcOrd="2" destOrd="0" parTransId="{C13C5C4F-89BF-4500-A3D5-DEB43C15750D}" sibTransId="{9A79D75F-C977-40D3-8DE2-D4A736FD4570}"/>
    <dgm:cxn modelId="{A62E7DC6-AD77-4E30-AA65-2EE9D9E86106}" type="presOf" srcId="{01DF2009-ABF3-4E7C-BBFF-9B6AA749189C}" destId="{40302697-C70B-411F-A705-F790E8224276}" srcOrd="0" destOrd="0" presId="urn:microsoft.com/office/officeart/2005/8/layout/vList2"/>
    <dgm:cxn modelId="{8952B9EE-9DE8-4444-B4DC-329705E0080E}" srcId="{417DD6B1-8A1B-438C-A647-D417711B3C51}" destId="{01DF2009-ABF3-4E7C-BBFF-9B6AA749189C}" srcOrd="0" destOrd="0" parTransId="{FD406D74-B8D2-40B8-99AE-551B127FCB9A}" sibTransId="{A5276065-E30E-435E-82CA-4F38260F30B5}"/>
    <dgm:cxn modelId="{843120F2-830B-4492-974B-F9DE63DD7F05}" type="presOf" srcId="{928069E1-6702-4F8E-8C29-91B15ADBCBC7}" destId="{42E68A4D-0FB1-4F0A-B95C-AC7F4A3A7CCE}" srcOrd="0" destOrd="0" presId="urn:microsoft.com/office/officeart/2005/8/layout/vList2"/>
    <dgm:cxn modelId="{84C941DD-D076-4752-9DA5-4B0D14F2C813}" type="presParOf" srcId="{58067242-591F-43BD-A6C9-A35338C0FAA6}" destId="{40302697-C70B-411F-A705-F790E8224276}" srcOrd="0" destOrd="0" presId="urn:microsoft.com/office/officeart/2005/8/layout/vList2"/>
    <dgm:cxn modelId="{3BD43B5D-39E3-469B-9E75-A61A1EAF56B7}" type="presParOf" srcId="{58067242-591F-43BD-A6C9-A35338C0FAA6}" destId="{9A9BD590-6937-49E3-8E1A-59D3F77BD165}" srcOrd="1" destOrd="0" presId="urn:microsoft.com/office/officeart/2005/8/layout/vList2"/>
    <dgm:cxn modelId="{93A8CA7B-854D-4A71-A3CE-878131A44211}" type="presParOf" srcId="{58067242-591F-43BD-A6C9-A35338C0FAA6}" destId="{0C48B775-14D4-45F0-924A-34E237499D0D}" srcOrd="2" destOrd="0" presId="urn:microsoft.com/office/officeart/2005/8/layout/vList2"/>
    <dgm:cxn modelId="{BB9C3B8C-39EA-46CE-B6E6-62D35D44AF79}" type="presParOf" srcId="{58067242-591F-43BD-A6C9-A35338C0FAA6}" destId="{A4A793C9-8088-40C5-B93B-F0A831DB10D1}" srcOrd="3" destOrd="0" presId="urn:microsoft.com/office/officeart/2005/8/layout/vList2"/>
    <dgm:cxn modelId="{571CC2C7-43D9-4042-81A0-D4A39E45305E}" type="presParOf" srcId="{58067242-591F-43BD-A6C9-A35338C0FAA6}" destId="{F56792B4-DBE6-43B1-B14C-8A6178EC6CE4}" srcOrd="4" destOrd="0" presId="urn:microsoft.com/office/officeart/2005/8/layout/vList2"/>
    <dgm:cxn modelId="{05BE3926-AD1F-42F4-9670-44DFA9086BD9}" type="presParOf" srcId="{58067242-591F-43BD-A6C9-A35338C0FAA6}" destId="{888807C0-568E-4E85-B4AC-ECA596A0ED01}" srcOrd="5" destOrd="0" presId="urn:microsoft.com/office/officeart/2005/8/layout/vList2"/>
    <dgm:cxn modelId="{F3D6D125-95D6-42B1-91BA-C9032E4DA573}" type="presParOf" srcId="{58067242-591F-43BD-A6C9-A35338C0FAA6}" destId="{42E68A4D-0FB1-4F0A-B95C-AC7F4A3A7CC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C15ECE-6098-4B0E-AAEF-5AEE3126B24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06FAA65-1074-4D2D-B020-550EA1ED7B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Self Host Your AI</a:t>
          </a:r>
        </a:p>
      </dgm:t>
    </dgm:pt>
    <dgm:pt modelId="{EDE2A47F-3994-4661-B3CC-3F1FC7D5990D}" type="parTrans" cxnId="{62E71242-852E-4010-B3B7-F75AD83BEBD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43464B-566C-4C13-934B-D162122D52E6}" type="sibTrans" cxnId="{62E71242-852E-4010-B3B7-F75AD83BEBD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4FB1E6A-097C-404F-BA71-78F31A8E0C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Enforce Data Retention Policies</a:t>
          </a:r>
        </a:p>
      </dgm:t>
    </dgm:pt>
    <dgm:pt modelId="{2AC428A7-CE28-449C-B10A-DA20B0805CF6}" type="parTrans" cxnId="{99D34597-3E70-419F-8DBF-B63C493641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81F4CED-34E7-42B3-90A8-A652E6D57D2F}" type="sibTrans" cxnId="{99D34597-3E70-419F-8DBF-B63C493641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5E96779-8D20-466F-B81E-590EB7588C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Filter Information</a:t>
          </a:r>
        </a:p>
      </dgm:t>
    </dgm:pt>
    <dgm:pt modelId="{14DDD3F1-E3C1-4FCB-AB76-285E5FC2EB83}" type="parTrans" cxnId="{19356ED3-E675-4B2B-A89E-031E3FCFDB5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980EFA4-BD9E-45A5-9EBE-9A44FD0F8AAE}" type="sibTrans" cxnId="{19356ED3-E675-4B2B-A89E-031E3FCFDB5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78BAC8-B76B-4322-997B-75C4887EFD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Avoid using AI automation for </a:t>
          </a:r>
          <a:r>
            <a:rPr lang="en-US" b="1">
              <a:solidFill>
                <a:schemeClr val="tx1"/>
              </a:solidFill>
            </a:rPr>
            <a:t>legal, medical, or financial decisions</a:t>
          </a:r>
        </a:p>
      </dgm:t>
    </dgm:pt>
    <dgm:pt modelId="{AF9A56B5-1936-45B2-9108-8D59433C743A}" type="parTrans" cxnId="{8983CF5D-C863-4139-BE4A-791129D5242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046BFB0-3EBB-4204-89CC-5D3D1B1ADECD}" type="sibTrans" cxnId="{8983CF5D-C863-4139-BE4A-791129D5242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70CDE3B-E683-48A4-B8E5-726F17B25DF0}" type="pres">
      <dgm:prSet presAssocID="{CFC15ECE-6098-4B0E-AAEF-5AEE3126B24E}" presName="root" presStyleCnt="0">
        <dgm:presLayoutVars>
          <dgm:dir/>
          <dgm:resizeHandles val="exact"/>
        </dgm:presLayoutVars>
      </dgm:prSet>
      <dgm:spPr/>
    </dgm:pt>
    <dgm:pt modelId="{2C94FBA3-65BF-48BB-90C3-E0EF432B821F}" type="pres">
      <dgm:prSet presAssocID="{E06FAA65-1074-4D2D-B020-550EA1ED7B7D}" presName="compNode" presStyleCnt="0"/>
      <dgm:spPr/>
    </dgm:pt>
    <dgm:pt modelId="{205F36A7-B73F-4E41-8667-BD7706FE8929}" type="pres">
      <dgm:prSet presAssocID="{E06FAA65-1074-4D2D-B020-550EA1ED7B7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E60F20C-C289-4E20-B3B8-EE7FAAFEAD9A}" type="pres">
      <dgm:prSet presAssocID="{E06FAA65-1074-4D2D-B020-550EA1ED7B7D}" presName="spaceRect" presStyleCnt="0"/>
      <dgm:spPr/>
    </dgm:pt>
    <dgm:pt modelId="{6E1652F4-4FE6-45DA-A7A4-FE7957D10A2F}" type="pres">
      <dgm:prSet presAssocID="{E06FAA65-1074-4D2D-B020-550EA1ED7B7D}" presName="textRect" presStyleLbl="revTx" presStyleIdx="0" presStyleCnt="4">
        <dgm:presLayoutVars>
          <dgm:chMax val="1"/>
          <dgm:chPref val="1"/>
        </dgm:presLayoutVars>
      </dgm:prSet>
      <dgm:spPr/>
    </dgm:pt>
    <dgm:pt modelId="{F31E80CE-67E5-464B-A1C8-98A52AC5382E}" type="pres">
      <dgm:prSet presAssocID="{1543464B-566C-4C13-934B-D162122D52E6}" presName="sibTrans" presStyleCnt="0"/>
      <dgm:spPr/>
    </dgm:pt>
    <dgm:pt modelId="{AE7FE1E8-31D0-4FB9-8DED-F8466759EEF0}" type="pres">
      <dgm:prSet presAssocID="{E4FB1E6A-097C-404F-BA71-78F31A8E0CDE}" presName="compNode" presStyleCnt="0"/>
      <dgm:spPr/>
    </dgm:pt>
    <dgm:pt modelId="{7B776406-0B56-45CA-8622-025E7810690A}" type="pres">
      <dgm:prSet presAssocID="{E4FB1E6A-097C-404F-BA71-78F31A8E0CD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96F48D7-E990-4634-863D-BD8C85FEAE3E}" type="pres">
      <dgm:prSet presAssocID="{E4FB1E6A-097C-404F-BA71-78F31A8E0CDE}" presName="spaceRect" presStyleCnt="0"/>
      <dgm:spPr/>
    </dgm:pt>
    <dgm:pt modelId="{994E0E15-5919-4583-B16D-F627BD037021}" type="pres">
      <dgm:prSet presAssocID="{E4FB1E6A-097C-404F-BA71-78F31A8E0CDE}" presName="textRect" presStyleLbl="revTx" presStyleIdx="1" presStyleCnt="4">
        <dgm:presLayoutVars>
          <dgm:chMax val="1"/>
          <dgm:chPref val="1"/>
        </dgm:presLayoutVars>
      </dgm:prSet>
      <dgm:spPr/>
    </dgm:pt>
    <dgm:pt modelId="{8A049923-178C-4DE5-949C-ED2463841545}" type="pres">
      <dgm:prSet presAssocID="{181F4CED-34E7-42B3-90A8-A652E6D57D2F}" presName="sibTrans" presStyleCnt="0"/>
      <dgm:spPr/>
    </dgm:pt>
    <dgm:pt modelId="{ED949A9F-3F23-4371-8596-6E5443D26F01}" type="pres">
      <dgm:prSet presAssocID="{D5E96779-8D20-466F-B81E-590EB7588C3C}" presName="compNode" presStyleCnt="0"/>
      <dgm:spPr/>
    </dgm:pt>
    <dgm:pt modelId="{2D934F56-938D-4124-9107-7E8AC86ECC06}" type="pres">
      <dgm:prSet presAssocID="{D5E96779-8D20-466F-B81E-590EB7588C3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95D7E86-8714-4828-BBC4-5811834F12A3}" type="pres">
      <dgm:prSet presAssocID="{D5E96779-8D20-466F-B81E-590EB7588C3C}" presName="spaceRect" presStyleCnt="0"/>
      <dgm:spPr/>
    </dgm:pt>
    <dgm:pt modelId="{68BC83DC-3B21-4A2A-9BE6-0EE15239A0B7}" type="pres">
      <dgm:prSet presAssocID="{D5E96779-8D20-466F-B81E-590EB7588C3C}" presName="textRect" presStyleLbl="revTx" presStyleIdx="2" presStyleCnt="4">
        <dgm:presLayoutVars>
          <dgm:chMax val="1"/>
          <dgm:chPref val="1"/>
        </dgm:presLayoutVars>
      </dgm:prSet>
      <dgm:spPr/>
    </dgm:pt>
    <dgm:pt modelId="{03BF8335-021A-439C-A223-AC29C5FE3FF4}" type="pres">
      <dgm:prSet presAssocID="{5980EFA4-BD9E-45A5-9EBE-9A44FD0F8AAE}" presName="sibTrans" presStyleCnt="0"/>
      <dgm:spPr/>
    </dgm:pt>
    <dgm:pt modelId="{4A090FE4-CC83-4F16-8C01-0D37841F709F}" type="pres">
      <dgm:prSet presAssocID="{9A78BAC8-B76B-4322-997B-75C4887EFD8F}" presName="compNode" presStyleCnt="0"/>
      <dgm:spPr/>
    </dgm:pt>
    <dgm:pt modelId="{75B01B36-40AA-43FC-AED7-D3DA2F47AB56}" type="pres">
      <dgm:prSet presAssocID="{9A78BAC8-B76B-4322-997B-75C4887EFD8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0C4ABFB-9904-4130-8E1F-4F0370ADCF15}" type="pres">
      <dgm:prSet presAssocID="{9A78BAC8-B76B-4322-997B-75C4887EFD8F}" presName="spaceRect" presStyleCnt="0"/>
      <dgm:spPr/>
    </dgm:pt>
    <dgm:pt modelId="{2C9E6AA4-A29F-4EDB-A82C-A5AC4BA0F503}" type="pres">
      <dgm:prSet presAssocID="{9A78BAC8-B76B-4322-997B-75C4887EFD8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06DC90D-A913-4B68-A9F5-804D0946BA9C}" type="presOf" srcId="{E06FAA65-1074-4D2D-B020-550EA1ED7B7D}" destId="{6E1652F4-4FE6-45DA-A7A4-FE7957D10A2F}" srcOrd="0" destOrd="0" presId="urn:microsoft.com/office/officeart/2018/2/layout/IconLabelList"/>
    <dgm:cxn modelId="{0FC56F12-2C57-4495-8A1C-D6478CFEC5B6}" type="presOf" srcId="{E4FB1E6A-097C-404F-BA71-78F31A8E0CDE}" destId="{994E0E15-5919-4583-B16D-F627BD037021}" srcOrd="0" destOrd="0" presId="urn:microsoft.com/office/officeart/2018/2/layout/IconLabelList"/>
    <dgm:cxn modelId="{8983CF5D-C863-4139-BE4A-791129D52428}" srcId="{CFC15ECE-6098-4B0E-AAEF-5AEE3126B24E}" destId="{9A78BAC8-B76B-4322-997B-75C4887EFD8F}" srcOrd="3" destOrd="0" parTransId="{AF9A56B5-1936-45B2-9108-8D59433C743A}" sibTransId="{C046BFB0-3EBB-4204-89CC-5D3D1B1ADECD}"/>
    <dgm:cxn modelId="{62E71242-852E-4010-B3B7-F75AD83BEBDB}" srcId="{CFC15ECE-6098-4B0E-AAEF-5AEE3126B24E}" destId="{E06FAA65-1074-4D2D-B020-550EA1ED7B7D}" srcOrd="0" destOrd="0" parTransId="{EDE2A47F-3994-4661-B3CC-3F1FC7D5990D}" sibTransId="{1543464B-566C-4C13-934B-D162122D52E6}"/>
    <dgm:cxn modelId="{EB85548B-207E-425B-BC5B-1FFD0EAC07C7}" type="presOf" srcId="{9A78BAC8-B76B-4322-997B-75C4887EFD8F}" destId="{2C9E6AA4-A29F-4EDB-A82C-A5AC4BA0F503}" srcOrd="0" destOrd="0" presId="urn:microsoft.com/office/officeart/2018/2/layout/IconLabelList"/>
    <dgm:cxn modelId="{99D34597-3E70-419F-8DBF-B63C49364109}" srcId="{CFC15ECE-6098-4B0E-AAEF-5AEE3126B24E}" destId="{E4FB1E6A-097C-404F-BA71-78F31A8E0CDE}" srcOrd="1" destOrd="0" parTransId="{2AC428A7-CE28-449C-B10A-DA20B0805CF6}" sibTransId="{181F4CED-34E7-42B3-90A8-A652E6D57D2F}"/>
    <dgm:cxn modelId="{3C22D8A7-3F61-4127-A3FA-105E114BE013}" type="presOf" srcId="{D5E96779-8D20-466F-B81E-590EB7588C3C}" destId="{68BC83DC-3B21-4A2A-9BE6-0EE15239A0B7}" srcOrd="0" destOrd="0" presId="urn:microsoft.com/office/officeart/2018/2/layout/IconLabelList"/>
    <dgm:cxn modelId="{19356ED3-E675-4B2B-A89E-031E3FCFDB51}" srcId="{CFC15ECE-6098-4B0E-AAEF-5AEE3126B24E}" destId="{D5E96779-8D20-466F-B81E-590EB7588C3C}" srcOrd="2" destOrd="0" parTransId="{14DDD3F1-E3C1-4FCB-AB76-285E5FC2EB83}" sibTransId="{5980EFA4-BD9E-45A5-9EBE-9A44FD0F8AAE}"/>
    <dgm:cxn modelId="{BD8988D4-9216-4E2C-B904-A6BDC3763E5E}" type="presOf" srcId="{CFC15ECE-6098-4B0E-AAEF-5AEE3126B24E}" destId="{D70CDE3B-E683-48A4-B8E5-726F17B25DF0}" srcOrd="0" destOrd="0" presId="urn:microsoft.com/office/officeart/2018/2/layout/IconLabelList"/>
    <dgm:cxn modelId="{0F2DAC11-1F14-4249-B204-EB87F3B9EBFD}" type="presParOf" srcId="{D70CDE3B-E683-48A4-B8E5-726F17B25DF0}" destId="{2C94FBA3-65BF-48BB-90C3-E0EF432B821F}" srcOrd="0" destOrd="0" presId="urn:microsoft.com/office/officeart/2018/2/layout/IconLabelList"/>
    <dgm:cxn modelId="{156C16BF-757D-41EB-ACFF-98791133B9BE}" type="presParOf" srcId="{2C94FBA3-65BF-48BB-90C3-E0EF432B821F}" destId="{205F36A7-B73F-4E41-8667-BD7706FE8929}" srcOrd="0" destOrd="0" presId="urn:microsoft.com/office/officeart/2018/2/layout/IconLabelList"/>
    <dgm:cxn modelId="{D48133A6-619A-4857-8A74-8A7BC850615D}" type="presParOf" srcId="{2C94FBA3-65BF-48BB-90C3-E0EF432B821F}" destId="{EE60F20C-C289-4E20-B3B8-EE7FAAFEAD9A}" srcOrd="1" destOrd="0" presId="urn:microsoft.com/office/officeart/2018/2/layout/IconLabelList"/>
    <dgm:cxn modelId="{08223C3A-FD7F-4132-B864-0A33D5468890}" type="presParOf" srcId="{2C94FBA3-65BF-48BB-90C3-E0EF432B821F}" destId="{6E1652F4-4FE6-45DA-A7A4-FE7957D10A2F}" srcOrd="2" destOrd="0" presId="urn:microsoft.com/office/officeart/2018/2/layout/IconLabelList"/>
    <dgm:cxn modelId="{0D209C39-F707-457B-A57D-E30518EEAA7E}" type="presParOf" srcId="{D70CDE3B-E683-48A4-B8E5-726F17B25DF0}" destId="{F31E80CE-67E5-464B-A1C8-98A52AC5382E}" srcOrd="1" destOrd="0" presId="urn:microsoft.com/office/officeart/2018/2/layout/IconLabelList"/>
    <dgm:cxn modelId="{E1FB1579-9F9A-43B6-965C-8CEB494F7505}" type="presParOf" srcId="{D70CDE3B-E683-48A4-B8E5-726F17B25DF0}" destId="{AE7FE1E8-31D0-4FB9-8DED-F8466759EEF0}" srcOrd="2" destOrd="0" presId="urn:microsoft.com/office/officeart/2018/2/layout/IconLabelList"/>
    <dgm:cxn modelId="{07011D8F-6CA6-43C9-8458-F0AEF7187C05}" type="presParOf" srcId="{AE7FE1E8-31D0-4FB9-8DED-F8466759EEF0}" destId="{7B776406-0B56-45CA-8622-025E7810690A}" srcOrd="0" destOrd="0" presId="urn:microsoft.com/office/officeart/2018/2/layout/IconLabelList"/>
    <dgm:cxn modelId="{14B07E50-9905-4188-AAC8-78E5487540D5}" type="presParOf" srcId="{AE7FE1E8-31D0-4FB9-8DED-F8466759EEF0}" destId="{696F48D7-E990-4634-863D-BD8C85FEAE3E}" srcOrd="1" destOrd="0" presId="urn:microsoft.com/office/officeart/2018/2/layout/IconLabelList"/>
    <dgm:cxn modelId="{52B79666-7892-4121-ABA6-192EBC84146E}" type="presParOf" srcId="{AE7FE1E8-31D0-4FB9-8DED-F8466759EEF0}" destId="{994E0E15-5919-4583-B16D-F627BD037021}" srcOrd="2" destOrd="0" presId="urn:microsoft.com/office/officeart/2018/2/layout/IconLabelList"/>
    <dgm:cxn modelId="{DECDDA82-E90C-4636-A5A9-1658D88E2FC1}" type="presParOf" srcId="{D70CDE3B-E683-48A4-B8E5-726F17B25DF0}" destId="{8A049923-178C-4DE5-949C-ED2463841545}" srcOrd="3" destOrd="0" presId="urn:microsoft.com/office/officeart/2018/2/layout/IconLabelList"/>
    <dgm:cxn modelId="{8E71D509-3AAA-422E-8A9B-B92BCFF9AE0C}" type="presParOf" srcId="{D70CDE3B-E683-48A4-B8E5-726F17B25DF0}" destId="{ED949A9F-3F23-4371-8596-6E5443D26F01}" srcOrd="4" destOrd="0" presId="urn:microsoft.com/office/officeart/2018/2/layout/IconLabelList"/>
    <dgm:cxn modelId="{A2DE89D8-890A-4CBB-AFC3-F06B8BD69C46}" type="presParOf" srcId="{ED949A9F-3F23-4371-8596-6E5443D26F01}" destId="{2D934F56-938D-4124-9107-7E8AC86ECC06}" srcOrd="0" destOrd="0" presId="urn:microsoft.com/office/officeart/2018/2/layout/IconLabelList"/>
    <dgm:cxn modelId="{5225157A-008F-4C14-8922-4B36D6A6DD10}" type="presParOf" srcId="{ED949A9F-3F23-4371-8596-6E5443D26F01}" destId="{595D7E86-8714-4828-BBC4-5811834F12A3}" srcOrd="1" destOrd="0" presId="urn:microsoft.com/office/officeart/2018/2/layout/IconLabelList"/>
    <dgm:cxn modelId="{AA4F360A-F370-4EB1-8249-E55481C6911D}" type="presParOf" srcId="{ED949A9F-3F23-4371-8596-6E5443D26F01}" destId="{68BC83DC-3B21-4A2A-9BE6-0EE15239A0B7}" srcOrd="2" destOrd="0" presId="urn:microsoft.com/office/officeart/2018/2/layout/IconLabelList"/>
    <dgm:cxn modelId="{3DF3A60E-B8E5-4CE5-9F0C-EF0A00750818}" type="presParOf" srcId="{D70CDE3B-E683-48A4-B8E5-726F17B25DF0}" destId="{03BF8335-021A-439C-A223-AC29C5FE3FF4}" srcOrd="5" destOrd="0" presId="urn:microsoft.com/office/officeart/2018/2/layout/IconLabelList"/>
    <dgm:cxn modelId="{CFF15747-7E8A-46D1-A9B2-2376BF4C4E2C}" type="presParOf" srcId="{D70CDE3B-E683-48A4-B8E5-726F17B25DF0}" destId="{4A090FE4-CC83-4F16-8C01-0D37841F709F}" srcOrd="6" destOrd="0" presId="urn:microsoft.com/office/officeart/2018/2/layout/IconLabelList"/>
    <dgm:cxn modelId="{7C891783-2867-4FCB-82AC-8DC087FC71AC}" type="presParOf" srcId="{4A090FE4-CC83-4F16-8C01-0D37841F709F}" destId="{75B01B36-40AA-43FC-AED7-D3DA2F47AB56}" srcOrd="0" destOrd="0" presId="urn:microsoft.com/office/officeart/2018/2/layout/IconLabelList"/>
    <dgm:cxn modelId="{56D9B5D3-6C86-4D60-9EE3-3C82E94B58DD}" type="presParOf" srcId="{4A090FE4-CC83-4F16-8C01-0D37841F709F}" destId="{50C4ABFB-9904-4130-8E1F-4F0370ADCF15}" srcOrd="1" destOrd="0" presId="urn:microsoft.com/office/officeart/2018/2/layout/IconLabelList"/>
    <dgm:cxn modelId="{A5D1D581-374F-4C09-AB8F-B329B6736103}" type="presParOf" srcId="{4A090FE4-CC83-4F16-8C01-0D37841F709F}" destId="{2C9E6AA4-A29F-4EDB-A82C-A5AC4BA0F5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59201-1F9B-4693-8101-765AF80056FE}">
      <dsp:nvSpPr>
        <dsp:cNvPr id="0" name=""/>
        <dsp:cNvSpPr/>
      </dsp:nvSpPr>
      <dsp:spPr>
        <a:xfrm>
          <a:off x="3594" y="229666"/>
          <a:ext cx="1946002" cy="11676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Help Desk &amp; Ticket Automation</a:t>
          </a:r>
          <a:endParaRPr lang="en-US" sz="2300" kern="1200"/>
        </a:p>
      </dsp:txBody>
      <dsp:txXfrm>
        <a:off x="3594" y="229666"/>
        <a:ext cx="1946002" cy="1167601"/>
      </dsp:txXfrm>
    </dsp:sp>
    <dsp:sp modelId="{E496239C-A71C-4FC1-92FE-311C6117ADE7}">
      <dsp:nvSpPr>
        <dsp:cNvPr id="0" name=""/>
        <dsp:cNvSpPr/>
      </dsp:nvSpPr>
      <dsp:spPr>
        <a:xfrm>
          <a:off x="2144196" y="229666"/>
          <a:ext cx="1946002" cy="11676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Critical Notifications</a:t>
          </a:r>
          <a:endParaRPr lang="en-US" sz="2300" kern="1200"/>
        </a:p>
      </dsp:txBody>
      <dsp:txXfrm>
        <a:off x="2144196" y="229666"/>
        <a:ext cx="1946002" cy="1167601"/>
      </dsp:txXfrm>
    </dsp:sp>
    <dsp:sp modelId="{F8760756-D988-4651-9887-072ABFD33746}">
      <dsp:nvSpPr>
        <dsp:cNvPr id="0" name=""/>
        <dsp:cNvSpPr/>
      </dsp:nvSpPr>
      <dsp:spPr>
        <a:xfrm>
          <a:off x="4284798" y="229666"/>
          <a:ext cx="1946002" cy="11676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Account Creation</a:t>
          </a:r>
          <a:endParaRPr lang="en-US" sz="2300" kern="1200"/>
        </a:p>
      </dsp:txBody>
      <dsp:txXfrm>
        <a:off x="4284798" y="229666"/>
        <a:ext cx="1946002" cy="1167601"/>
      </dsp:txXfrm>
    </dsp:sp>
    <dsp:sp modelId="{28EA8AF7-025C-42AC-B888-29AF3E623BA1}">
      <dsp:nvSpPr>
        <dsp:cNvPr id="0" name=""/>
        <dsp:cNvSpPr/>
      </dsp:nvSpPr>
      <dsp:spPr>
        <a:xfrm>
          <a:off x="6425401" y="229666"/>
          <a:ext cx="1946002" cy="11676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Onboarding</a:t>
          </a:r>
          <a:endParaRPr lang="en-US" sz="2300" kern="1200"/>
        </a:p>
      </dsp:txBody>
      <dsp:txXfrm>
        <a:off x="6425401" y="229666"/>
        <a:ext cx="1946002" cy="1167601"/>
      </dsp:txXfrm>
    </dsp:sp>
    <dsp:sp modelId="{3FF215C1-D455-4627-A362-EF408123EF53}">
      <dsp:nvSpPr>
        <dsp:cNvPr id="0" name=""/>
        <dsp:cNvSpPr/>
      </dsp:nvSpPr>
      <dsp:spPr>
        <a:xfrm>
          <a:off x="8566003" y="229666"/>
          <a:ext cx="1946002" cy="11676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SIEM &amp; SOC</a:t>
          </a:r>
          <a:endParaRPr lang="en-US" sz="2300" kern="1200"/>
        </a:p>
      </dsp:txBody>
      <dsp:txXfrm>
        <a:off x="8566003" y="229666"/>
        <a:ext cx="1946002" cy="1167601"/>
      </dsp:txXfrm>
    </dsp:sp>
    <dsp:sp modelId="{EA2EE5A3-0E38-4A13-9B06-CDBDAB6DDAE9}">
      <dsp:nvSpPr>
        <dsp:cNvPr id="0" name=""/>
        <dsp:cNvSpPr/>
      </dsp:nvSpPr>
      <dsp:spPr>
        <a:xfrm>
          <a:off x="3594" y="1591868"/>
          <a:ext cx="1946002" cy="11676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Threat Intel</a:t>
          </a:r>
          <a:endParaRPr lang="en-US" sz="2300" kern="1200"/>
        </a:p>
      </dsp:txBody>
      <dsp:txXfrm>
        <a:off x="3594" y="1591868"/>
        <a:ext cx="1946002" cy="1167601"/>
      </dsp:txXfrm>
    </dsp:sp>
    <dsp:sp modelId="{90CC023D-1350-41D8-9E08-C90AF94BFB63}">
      <dsp:nvSpPr>
        <dsp:cNvPr id="0" name=""/>
        <dsp:cNvSpPr/>
      </dsp:nvSpPr>
      <dsp:spPr>
        <a:xfrm>
          <a:off x="2144196" y="1591868"/>
          <a:ext cx="1946002" cy="11676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Phishing Analysis</a:t>
          </a:r>
          <a:endParaRPr lang="en-US" sz="2300" kern="1200"/>
        </a:p>
      </dsp:txBody>
      <dsp:txXfrm>
        <a:off x="2144196" y="1591868"/>
        <a:ext cx="1946002" cy="1167601"/>
      </dsp:txXfrm>
    </dsp:sp>
    <dsp:sp modelId="{E5CFEAC8-4550-4B9D-A6B3-FC8F487C81BD}">
      <dsp:nvSpPr>
        <dsp:cNvPr id="0" name=""/>
        <dsp:cNvSpPr/>
      </dsp:nvSpPr>
      <dsp:spPr>
        <a:xfrm>
          <a:off x="4284798" y="1591868"/>
          <a:ext cx="1946002" cy="11676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RMM Automation</a:t>
          </a:r>
          <a:endParaRPr lang="en-US" sz="2300" kern="1200"/>
        </a:p>
      </dsp:txBody>
      <dsp:txXfrm>
        <a:off x="4284798" y="1591868"/>
        <a:ext cx="1946002" cy="1167601"/>
      </dsp:txXfrm>
    </dsp:sp>
    <dsp:sp modelId="{B705A6A8-AB44-4A3D-9DD3-C1FC71C00D4B}">
      <dsp:nvSpPr>
        <dsp:cNvPr id="0" name=""/>
        <dsp:cNvSpPr/>
      </dsp:nvSpPr>
      <dsp:spPr>
        <a:xfrm>
          <a:off x="6425401" y="1591868"/>
          <a:ext cx="1946002" cy="11676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Patch Management</a:t>
          </a:r>
          <a:endParaRPr lang="en-US" sz="2300" kern="1200"/>
        </a:p>
      </dsp:txBody>
      <dsp:txXfrm>
        <a:off x="6425401" y="1591868"/>
        <a:ext cx="1946002" cy="1167601"/>
      </dsp:txXfrm>
    </dsp:sp>
    <dsp:sp modelId="{F1E7C3B0-B260-4A01-95E1-FB15F7B37158}">
      <dsp:nvSpPr>
        <dsp:cNvPr id="0" name=""/>
        <dsp:cNvSpPr/>
      </dsp:nvSpPr>
      <dsp:spPr>
        <a:xfrm>
          <a:off x="8566003" y="1591868"/>
          <a:ext cx="1946002" cy="11676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Automated Billing</a:t>
          </a:r>
          <a:endParaRPr lang="en-US" sz="2300" kern="1200"/>
        </a:p>
      </dsp:txBody>
      <dsp:txXfrm>
        <a:off x="8566003" y="1591868"/>
        <a:ext cx="1946002" cy="1167601"/>
      </dsp:txXfrm>
    </dsp:sp>
    <dsp:sp modelId="{D0CD0AA5-C0C3-4BA1-9001-1CED3DECCB57}">
      <dsp:nvSpPr>
        <dsp:cNvPr id="0" name=""/>
        <dsp:cNvSpPr/>
      </dsp:nvSpPr>
      <dsp:spPr>
        <a:xfrm>
          <a:off x="1073895" y="2954069"/>
          <a:ext cx="1946002" cy="11676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Reporting</a:t>
          </a:r>
          <a:endParaRPr lang="en-US" sz="2300" kern="1200"/>
        </a:p>
      </dsp:txBody>
      <dsp:txXfrm>
        <a:off x="1073895" y="2954069"/>
        <a:ext cx="1946002" cy="1167601"/>
      </dsp:txXfrm>
    </dsp:sp>
    <dsp:sp modelId="{620CD06A-41BC-4A72-979C-586DA976716E}">
      <dsp:nvSpPr>
        <dsp:cNvPr id="0" name=""/>
        <dsp:cNvSpPr/>
      </dsp:nvSpPr>
      <dsp:spPr>
        <a:xfrm>
          <a:off x="3214497" y="2954069"/>
          <a:ext cx="1946002" cy="11676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CRM &amp; Sales</a:t>
          </a:r>
          <a:endParaRPr lang="en-US" sz="2300" kern="1200"/>
        </a:p>
      </dsp:txBody>
      <dsp:txXfrm>
        <a:off x="3214497" y="2954069"/>
        <a:ext cx="1946002" cy="1167601"/>
      </dsp:txXfrm>
    </dsp:sp>
    <dsp:sp modelId="{E0260529-9B66-4EE8-BF02-D1D0BB8190FA}">
      <dsp:nvSpPr>
        <dsp:cNvPr id="0" name=""/>
        <dsp:cNvSpPr/>
      </dsp:nvSpPr>
      <dsp:spPr>
        <a:xfrm>
          <a:off x="5355100" y="2954069"/>
          <a:ext cx="1946002" cy="11676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Cold Outreach</a:t>
          </a:r>
          <a:endParaRPr lang="en-US" sz="2300" kern="1200"/>
        </a:p>
      </dsp:txBody>
      <dsp:txXfrm>
        <a:off x="5355100" y="2954069"/>
        <a:ext cx="1946002" cy="1167601"/>
      </dsp:txXfrm>
    </dsp:sp>
    <dsp:sp modelId="{26B8288C-2A52-4806-A7D9-CDAA1A10A400}">
      <dsp:nvSpPr>
        <dsp:cNvPr id="0" name=""/>
        <dsp:cNvSpPr/>
      </dsp:nvSpPr>
      <dsp:spPr>
        <a:xfrm>
          <a:off x="7495702" y="2954069"/>
          <a:ext cx="1946002" cy="11676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Compliance</a:t>
          </a:r>
          <a:endParaRPr lang="en-US" sz="2300" kern="1200"/>
        </a:p>
      </dsp:txBody>
      <dsp:txXfrm>
        <a:off x="7495702" y="2954069"/>
        <a:ext cx="1946002" cy="1167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6714E-94EE-4216-8480-C2E03563F8FA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6B6F4-7701-47B6-8EAB-A3531E7FBED7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6617C-63E9-49F5-89D6-4D35E8568C0A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Not perfect, yet.</a:t>
          </a:r>
        </a:p>
      </dsp:txBody>
      <dsp:txXfrm>
        <a:off x="100682" y="2684598"/>
        <a:ext cx="2370489" cy="720000"/>
      </dsp:txXfrm>
    </dsp:sp>
    <dsp:sp modelId="{13FFCFA5-DE3C-4F74-B17C-7CE94FC47334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7EB32-C329-42CD-8359-52AAABB7D8A0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1A2BB-FF2E-44D2-9B61-BD28FC8EE405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Risky? Possibly.</a:t>
          </a:r>
        </a:p>
      </dsp:txBody>
      <dsp:txXfrm>
        <a:off x="2886007" y="2684598"/>
        <a:ext cx="2370489" cy="720000"/>
      </dsp:txXfrm>
    </dsp:sp>
    <dsp:sp modelId="{18DB38B5-0223-494D-B710-F633CCE86C6B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46D09-BF9C-4A14-B8EC-A1929045FF57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C9C82-B31D-447F-AE0A-B8E96EF782D0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Private? Depends.</a:t>
          </a:r>
        </a:p>
      </dsp:txBody>
      <dsp:txXfrm>
        <a:off x="5671332" y="2684598"/>
        <a:ext cx="2370489" cy="720000"/>
      </dsp:txXfrm>
    </dsp:sp>
    <dsp:sp modelId="{67A2C770-563F-42DD-A5DB-21EAA3602DE2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9F07B-6CF6-43D9-8295-62AF6F23F370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46D52-3860-477C-BD5E-E97BCE62DC88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Compliant? Depends.</a:t>
          </a:r>
        </a:p>
      </dsp:txBody>
      <dsp:txXfrm>
        <a:off x="8456657" y="2684598"/>
        <a:ext cx="237048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02697-C70B-411F-A705-F790E8224276}">
      <dsp:nvSpPr>
        <dsp:cNvPr id="0" name=""/>
        <dsp:cNvSpPr/>
      </dsp:nvSpPr>
      <dsp:spPr>
        <a:xfrm>
          <a:off x="0" y="4080"/>
          <a:ext cx="10515600" cy="97344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Lies</a:t>
          </a:r>
        </a:p>
      </dsp:txBody>
      <dsp:txXfrm>
        <a:off x="47519" y="51599"/>
        <a:ext cx="10420562" cy="878402"/>
      </dsp:txXfrm>
    </dsp:sp>
    <dsp:sp modelId="{0C48B775-14D4-45F0-924A-34E237499D0D}">
      <dsp:nvSpPr>
        <dsp:cNvPr id="0" name=""/>
        <dsp:cNvSpPr/>
      </dsp:nvSpPr>
      <dsp:spPr>
        <a:xfrm>
          <a:off x="0" y="1127280"/>
          <a:ext cx="10515600" cy="97344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Easily Manipulated</a:t>
          </a:r>
        </a:p>
      </dsp:txBody>
      <dsp:txXfrm>
        <a:off x="47519" y="1174799"/>
        <a:ext cx="10420562" cy="878402"/>
      </dsp:txXfrm>
    </dsp:sp>
    <dsp:sp modelId="{F56792B4-DBE6-43B1-B14C-8A6178EC6CE4}">
      <dsp:nvSpPr>
        <dsp:cNvPr id="0" name=""/>
        <dsp:cNvSpPr/>
      </dsp:nvSpPr>
      <dsp:spPr>
        <a:xfrm>
          <a:off x="0" y="2250480"/>
          <a:ext cx="10515600" cy="97344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Prompt Restrictions Can Be Bypassed</a:t>
          </a:r>
        </a:p>
      </dsp:txBody>
      <dsp:txXfrm>
        <a:off x="47519" y="2297999"/>
        <a:ext cx="10420562" cy="878402"/>
      </dsp:txXfrm>
    </dsp:sp>
    <dsp:sp modelId="{42E68A4D-0FB1-4F0A-B95C-AC7F4A3A7CCE}">
      <dsp:nvSpPr>
        <dsp:cNvPr id="0" name=""/>
        <dsp:cNvSpPr/>
      </dsp:nvSpPr>
      <dsp:spPr>
        <a:xfrm>
          <a:off x="0" y="3373680"/>
          <a:ext cx="10515600" cy="97344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Must Be Highly Specific</a:t>
          </a:r>
        </a:p>
      </dsp:txBody>
      <dsp:txXfrm>
        <a:off x="47519" y="3421199"/>
        <a:ext cx="10420562" cy="8784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F36A7-B73F-4E41-8667-BD7706FE8929}">
      <dsp:nvSpPr>
        <dsp:cNvPr id="0" name=""/>
        <dsp:cNvSpPr/>
      </dsp:nvSpPr>
      <dsp:spPr>
        <a:xfrm>
          <a:off x="909581" y="488911"/>
          <a:ext cx="1259653" cy="12596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652F4-4FE6-45DA-A7A4-FE7957D10A2F}">
      <dsp:nvSpPr>
        <dsp:cNvPr id="0" name=""/>
        <dsp:cNvSpPr/>
      </dsp:nvSpPr>
      <dsp:spPr>
        <a:xfrm>
          <a:off x="139792" y="2132902"/>
          <a:ext cx="27992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Self Host Your AI</a:t>
          </a:r>
        </a:p>
      </dsp:txBody>
      <dsp:txXfrm>
        <a:off x="139792" y="2132902"/>
        <a:ext cx="2799230" cy="720000"/>
      </dsp:txXfrm>
    </dsp:sp>
    <dsp:sp modelId="{7B776406-0B56-45CA-8622-025E7810690A}">
      <dsp:nvSpPr>
        <dsp:cNvPr id="0" name=""/>
        <dsp:cNvSpPr/>
      </dsp:nvSpPr>
      <dsp:spPr>
        <a:xfrm>
          <a:off x="4198677" y="488911"/>
          <a:ext cx="1259653" cy="12596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E0E15-5919-4583-B16D-F627BD037021}">
      <dsp:nvSpPr>
        <dsp:cNvPr id="0" name=""/>
        <dsp:cNvSpPr/>
      </dsp:nvSpPr>
      <dsp:spPr>
        <a:xfrm>
          <a:off x="3428889" y="2132902"/>
          <a:ext cx="27992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Enforce Data Retention Policies</a:t>
          </a:r>
        </a:p>
      </dsp:txBody>
      <dsp:txXfrm>
        <a:off x="3428889" y="2132902"/>
        <a:ext cx="2799230" cy="720000"/>
      </dsp:txXfrm>
    </dsp:sp>
    <dsp:sp modelId="{2D934F56-938D-4124-9107-7E8AC86ECC06}">
      <dsp:nvSpPr>
        <dsp:cNvPr id="0" name=""/>
        <dsp:cNvSpPr/>
      </dsp:nvSpPr>
      <dsp:spPr>
        <a:xfrm>
          <a:off x="909581" y="3552710"/>
          <a:ext cx="1259653" cy="12596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C83DC-3B21-4A2A-9BE6-0EE15239A0B7}">
      <dsp:nvSpPr>
        <dsp:cNvPr id="0" name=""/>
        <dsp:cNvSpPr/>
      </dsp:nvSpPr>
      <dsp:spPr>
        <a:xfrm>
          <a:off x="139792" y="5196701"/>
          <a:ext cx="27992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Filter Information</a:t>
          </a:r>
        </a:p>
      </dsp:txBody>
      <dsp:txXfrm>
        <a:off x="139792" y="5196701"/>
        <a:ext cx="2799230" cy="720000"/>
      </dsp:txXfrm>
    </dsp:sp>
    <dsp:sp modelId="{75B01B36-40AA-43FC-AED7-D3DA2F47AB56}">
      <dsp:nvSpPr>
        <dsp:cNvPr id="0" name=""/>
        <dsp:cNvSpPr/>
      </dsp:nvSpPr>
      <dsp:spPr>
        <a:xfrm>
          <a:off x="4198677" y="3552710"/>
          <a:ext cx="1259653" cy="12596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E6AA4-A29F-4EDB-A82C-A5AC4BA0F503}">
      <dsp:nvSpPr>
        <dsp:cNvPr id="0" name=""/>
        <dsp:cNvSpPr/>
      </dsp:nvSpPr>
      <dsp:spPr>
        <a:xfrm>
          <a:off x="3428889" y="5196701"/>
          <a:ext cx="279923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Avoid using AI automation for </a:t>
          </a:r>
          <a:r>
            <a:rPr lang="en-US" sz="1600" b="1" kern="1200">
              <a:solidFill>
                <a:schemeClr val="tx1"/>
              </a:solidFill>
            </a:rPr>
            <a:t>legal, medical, or financial decisions</a:t>
          </a:r>
        </a:p>
      </dsp:txBody>
      <dsp:txXfrm>
        <a:off x="3428889" y="5196701"/>
        <a:ext cx="279923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96A9C-3265-3348-AA28-C005EFB9C9CE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E1B6B-B964-B44D-AC73-2B3AC3E28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36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CE8A5FB5-9214-9CCD-1154-DC611805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E9E0436E-9DE3-63CE-A253-2B2229483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AD6B1E00-C050-0FA1-B4C9-96EBFA50A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50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BEDC351C-E847-AD18-6705-E23E12D9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78E6405E-0B1A-7D8A-4038-2357F860B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B8B250E4-BCD9-EA2F-5314-4516D46D5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21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000BC2C4-6301-4749-AB79-AA436D9D2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ED174C3A-0D0C-96D5-E61B-725504BFA8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48C1A26F-DED0-4E9E-7E9A-3B2A8ABF17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17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9166002-8DD5-50B0-DA3A-21F1B7989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C0890DAF-93B0-F939-B08F-6AF7395858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4195461A-FE7C-FD61-AD73-4D35EBB27E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420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F606903C-5AE2-9A7C-EB7F-2144640C1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9C893642-08E9-23AD-FE09-8A3414AA1E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3A8959F4-3491-7F71-773B-6FC564FD8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90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72D2C817-3343-446A-D350-BC337E26B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AC2745A9-848B-E9C8-141E-85A025D744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253E9EF0-E656-B4AC-324C-7094C36E3F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03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4C07B6DC-9849-01FE-45C3-771EFBE2F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78EBA8F4-F862-85B2-382C-EF05B905B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3EF40A2A-F3FF-0774-E426-550F96B18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25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76E06733-F4A9-E41B-FF85-237D1A188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F783B2C4-3C18-8A37-3F28-163EC06EBA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703472BF-98C2-EF06-6094-08A9E865F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38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7E94D257-707E-65ED-BA0A-A814DF57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8C3D6F7B-5D0A-EB2C-6606-3D20C28C4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0BCCAA5A-9711-9C23-8A03-725F35622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703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9D1BA9D4-220D-F002-BD6A-B1BF96B5B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6A779D65-81FC-9CA3-7FA8-EBEE59871B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21C63321-44F3-C570-3D61-5D544BD5D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74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2A2ACBEC-1446-2A06-87ED-A249E3FE9BB3}"/>
              </a:ext>
            </a:extLst>
          </p:cNvPr>
          <p:cNvSpPr/>
          <p:nvPr userDrawn="1"/>
        </p:nvSpPr>
        <p:spPr>
          <a:xfrm flipH="1">
            <a:off x="1186351" y="-40827"/>
            <a:ext cx="11063812" cy="6918023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1B7B3B-591B-BD29-BCCB-C5DE067FE4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85384" y="677931"/>
            <a:ext cx="3910475" cy="5403380"/>
          </a:xfrm>
          <a:custGeom>
            <a:avLst/>
            <a:gdLst>
              <a:gd name="connsiteX0" fmla="*/ 2226693 w 3910475"/>
              <a:gd name="connsiteY0" fmla="*/ 0 h 5403380"/>
              <a:gd name="connsiteX1" fmla="*/ 3910475 w 3910475"/>
              <a:gd name="connsiteY1" fmla="*/ 0 h 5403380"/>
              <a:gd name="connsiteX2" fmla="*/ 3910475 w 3910475"/>
              <a:gd name="connsiteY2" fmla="*/ 5403380 h 5403380"/>
              <a:gd name="connsiteX3" fmla="*/ 0 w 3910475"/>
              <a:gd name="connsiteY3" fmla="*/ 5403380 h 540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0475" h="5403380">
                <a:moveTo>
                  <a:pt x="2226693" y="0"/>
                </a:moveTo>
                <a:lnTo>
                  <a:pt x="3910475" y="0"/>
                </a:lnTo>
                <a:lnTo>
                  <a:pt x="3910475" y="5403380"/>
                </a:lnTo>
                <a:lnTo>
                  <a:pt x="0" y="540338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56F0C-74A8-834D-90B9-416DA1792E95}"/>
              </a:ext>
            </a:extLst>
          </p:cNvPr>
          <p:cNvSpPr/>
          <p:nvPr userDrawn="1"/>
        </p:nvSpPr>
        <p:spPr>
          <a:xfrm>
            <a:off x="490115" y="358444"/>
            <a:ext cx="9663379" cy="6042355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2B3DB8-B615-4A28-B404-2A57BF08A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1307" y="6480383"/>
            <a:ext cx="430595" cy="224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21D01C-59C7-9D17-BAE0-F3F63A42AF8E}"/>
              </a:ext>
            </a:extLst>
          </p:cNvPr>
          <p:cNvSpPr txBox="1"/>
          <p:nvPr userDrawn="1"/>
        </p:nvSpPr>
        <p:spPr>
          <a:xfrm>
            <a:off x="826615" y="6495373"/>
            <a:ext cx="2405743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>
                <a:solidFill>
                  <a:schemeClr val="bg1"/>
                </a:solidFill>
              </a:rPr>
              <a:t>KASEYA – IT &amp; SECURITY MANAGEMENT SOFTWARE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76CB8-F150-56C3-1097-1E43358AB8BE}"/>
              </a:ext>
            </a:extLst>
          </p:cNvPr>
          <p:cNvSpPr txBox="1"/>
          <p:nvPr userDrawn="1"/>
        </p:nvSpPr>
        <p:spPr>
          <a:xfrm>
            <a:off x="9915370" y="6495373"/>
            <a:ext cx="1148442" cy="2980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600"/>
              <a:t>WWW.KASEYA.COM</a:t>
            </a: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D644070C-E521-2936-1647-AA90B7F81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5000"/>
          </a:blip>
          <a:srcRect t="8728" b="28476"/>
          <a:stretch/>
        </p:blipFill>
        <p:spPr>
          <a:xfrm>
            <a:off x="-1" y="2069516"/>
            <a:ext cx="12250163" cy="43270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A6826E7-7C25-5B9D-CD69-CE530C59D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15" y="721919"/>
            <a:ext cx="6729983" cy="401833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Title Slide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343DF6C-8921-3C6C-A21D-4C9515F78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615" y="4896009"/>
            <a:ext cx="6729983" cy="109376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48F6F0-1EE0-C8E7-D308-4230094C76F4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1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835C66-EB1F-4BBF-9B83-6EA0356C96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82068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2A8D14-FF09-C270-70F7-93BADB3FCC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259336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040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 algn="ctr">
              <a:buNone/>
              <a:defRPr/>
            </a:lvl1pPr>
            <a:lvl2pPr marL="231775" indent="0" algn="ctr">
              <a:buNone/>
              <a:defRPr/>
            </a:lvl2pPr>
            <a:lvl3pPr marL="463550" indent="0" algn="ctr">
              <a:buNone/>
              <a:defRPr/>
            </a:lvl3pPr>
            <a:lvl4pPr marL="695325" indent="0" algn="ctr">
              <a:buNone/>
              <a:defRPr/>
            </a:lvl4pPr>
            <a:lvl5pPr marL="915988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C7EF2-8A70-F648-FE8E-834CC9BC2FAB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54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64C3EE-BB61-320D-140E-447073FFF79B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E38FDFE-8006-A48C-79E1-D3457109BC90}"/>
              </a:ext>
            </a:extLst>
          </p:cNvPr>
          <p:cNvSpPr/>
          <p:nvPr userDrawn="1"/>
        </p:nvSpPr>
        <p:spPr>
          <a:xfrm rot="10800000">
            <a:off x="7704395" y="1395479"/>
            <a:ext cx="4492426" cy="3529554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1759604 w 8619744"/>
              <a:gd name="connsiteY3" fmla="*/ 5931081 h 5943600"/>
              <a:gd name="connsiteX4" fmla="*/ 0 w 8619744"/>
              <a:gd name="connsiteY4" fmla="*/ 0 h 5943600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11352 w 6860140"/>
              <a:gd name="connsiteY0" fmla="*/ 0 h 5981158"/>
              <a:gd name="connsiteX1" fmla="*/ 6860140 w 6860140"/>
              <a:gd name="connsiteY1" fmla="*/ 37558 h 5981158"/>
              <a:gd name="connsiteX2" fmla="*/ 4599743 w 6860140"/>
              <a:gd name="connsiteY2" fmla="*/ 5981158 h 5981158"/>
              <a:gd name="connsiteX3" fmla="*/ 0 w 6860140"/>
              <a:gd name="connsiteY3" fmla="*/ 5968639 h 5981158"/>
              <a:gd name="connsiteX4" fmla="*/ 11352 w 6860140"/>
              <a:gd name="connsiteY4" fmla="*/ 0 h 5981158"/>
              <a:gd name="connsiteX0" fmla="*/ 22704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22704 w 6860140"/>
              <a:gd name="connsiteY4" fmla="*/ 0 h 5956119"/>
              <a:gd name="connsiteX0" fmla="*/ 34056 w 6860140"/>
              <a:gd name="connsiteY0" fmla="*/ 37555 h 5943600"/>
              <a:gd name="connsiteX1" fmla="*/ 6860140 w 6860140"/>
              <a:gd name="connsiteY1" fmla="*/ 0 h 5943600"/>
              <a:gd name="connsiteX2" fmla="*/ 4599743 w 6860140"/>
              <a:gd name="connsiteY2" fmla="*/ 5943600 h 5943600"/>
              <a:gd name="connsiteX3" fmla="*/ 0 w 6860140"/>
              <a:gd name="connsiteY3" fmla="*/ 5931081 h 5943600"/>
              <a:gd name="connsiteX4" fmla="*/ 34056 w 6860140"/>
              <a:gd name="connsiteY4" fmla="*/ 37555 h 5943600"/>
              <a:gd name="connsiteX0" fmla="*/ 34056 w 6860140"/>
              <a:gd name="connsiteY0" fmla="*/ 0 h 5981157"/>
              <a:gd name="connsiteX1" fmla="*/ 6860140 w 6860140"/>
              <a:gd name="connsiteY1" fmla="*/ 37557 h 5981157"/>
              <a:gd name="connsiteX2" fmla="*/ 4599743 w 6860140"/>
              <a:gd name="connsiteY2" fmla="*/ 5981157 h 5981157"/>
              <a:gd name="connsiteX3" fmla="*/ 0 w 6860140"/>
              <a:gd name="connsiteY3" fmla="*/ 5968638 h 5981157"/>
              <a:gd name="connsiteX4" fmla="*/ 34056 w 6860140"/>
              <a:gd name="connsiteY4" fmla="*/ 0 h 5981157"/>
              <a:gd name="connsiteX0" fmla="*/ 22704 w 6860140"/>
              <a:gd name="connsiteY0" fmla="*/ 0 h 6031233"/>
              <a:gd name="connsiteX1" fmla="*/ 6860140 w 6860140"/>
              <a:gd name="connsiteY1" fmla="*/ 87633 h 6031233"/>
              <a:gd name="connsiteX2" fmla="*/ 4599743 w 6860140"/>
              <a:gd name="connsiteY2" fmla="*/ 6031233 h 6031233"/>
              <a:gd name="connsiteX3" fmla="*/ 0 w 6860140"/>
              <a:gd name="connsiteY3" fmla="*/ 6018714 h 6031233"/>
              <a:gd name="connsiteX4" fmla="*/ 22704 w 6860140"/>
              <a:gd name="connsiteY4" fmla="*/ 0 h 6031233"/>
              <a:gd name="connsiteX0" fmla="*/ 22704 w 6860140"/>
              <a:gd name="connsiteY0" fmla="*/ 0 h 5981159"/>
              <a:gd name="connsiteX1" fmla="*/ 6860140 w 6860140"/>
              <a:gd name="connsiteY1" fmla="*/ 37559 h 5981159"/>
              <a:gd name="connsiteX2" fmla="*/ 4599743 w 6860140"/>
              <a:gd name="connsiteY2" fmla="*/ 5981159 h 5981159"/>
              <a:gd name="connsiteX3" fmla="*/ 0 w 6860140"/>
              <a:gd name="connsiteY3" fmla="*/ 5968640 h 5981159"/>
              <a:gd name="connsiteX4" fmla="*/ 22704 w 6860140"/>
              <a:gd name="connsiteY4" fmla="*/ 0 h 5981159"/>
              <a:gd name="connsiteX0" fmla="*/ 11352 w 6860140"/>
              <a:gd name="connsiteY0" fmla="*/ 0 h 5956122"/>
              <a:gd name="connsiteX1" fmla="*/ 6860140 w 6860140"/>
              <a:gd name="connsiteY1" fmla="*/ 12522 h 5956122"/>
              <a:gd name="connsiteX2" fmla="*/ 4599743 w 6860140"/>
              <a:gd name="connsiteY2" fmla="*/ 5956122 h 5956122"/>
              <a:gd name="connsiteX3" fmla="*/ 0 w 6860140"/>
              <a:gd name="connsiteY3" fmla="*/ 5943603 h 5956122"/>
              <a:gd name="connsiteX4" fmla="*/ 11352 w 6860140"/>
              <a:gd name="connsiteY4" fmla="*/ 0 h 5956122"/>
              <a:gd name="connsiteX0" fmla="*/ 0 w 6860140"/>
              <a:gd name="connsiteY0" fmla="*/ 0 h 5943603"/>
              <a:gd name="connsiteX1" fmla="*/ 6860140 w 6860140"/>
              <a:gd name="connsiteY1" fmla="*/ 3 h 5943603"/>
              <a:gd name="connsiteX2" fmla="*/ 4599743 w 6860140"/>
              <a:gd name="connsiteY2" fmla="*/ 5943603 h 5943603"/>
              <a:gd name="connsiteX3" fmla="*/ 0 w 6860140"/>
              <a:gd name="connsiteY3" fmla="*/ 5931084 h 5943603"/>
              <a:gd name="connsiteX4" fmla="*/ 0 w 6860140"/>
              <a:gd name="connsiteY4" fmla="*/ 0 h 594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0140" h="5943603">
                <a:moveTo>
                  <a:pt x="0" y="0"/>
                </a:moveTo>
                <a:lnTo>
                  <a:pt x="6860140" y="3"/>
                </a:lnTo>
                <a:lnTo>
                  <a:pt x="4599743" y="5943603"/>
                </a:lnTo>
                <a:lnTo>
                  <a:pt x="0" y="59310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60702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9225776" cy="9143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724829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B1762AF5-CC11-1175-4AAE-BB0156E0F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53094" y="-9105"/>
            <a:ext cx="4638906" cy="6387603"/>
          </a:xfrm>
          <a:custGeom>
            <a:avLst/>
            <a:gdLst>
              <a:gd name="connsiteX0" fmla="*/ 2226693 w 3910475"/>
              <a:gd name="connsiteY0" fmla="*/ 0 h 5403380"/>
              <a:gd name="connsiteX1" fmla="*/ 3910475 w 3910475"/>
              <a:gd name="connsiteY1" fmla="*/ 0 h 5403380"/>
              <a:gd name="connsiteX2" fmla="*/ 3910475 w 3910475"/>
              <a:gd name="connsiteY2" fmla="*/ 5403380 h 5403380"/>
              <a:gd name="connsiteX3" fmla="*/ 0 w 3910475"/>
              <a:gd name="connsiteY3" fmla="*/ 5403380 h 540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0475" h="5403380">
                <a:moveTo>
                  <a:pt x="2226693" y="0"/>
                </a:moveTo>
                <a:lnTo>
                  <a:pt x="3910475" y="0"/>
                </a:lnTo>
                <a:lnTo>
                  <a:pt x="3910475" y="5403380"/>
                </a:lnTo>
                <a:lnTo>
                  <a:pt x="0" y="5403380"/>
                </a:lnTo>
                <a:close/>
              </a:path>
            </a:pathLst>
          </a:custGeom>
          <a:solidFill>
            <a:schemeClr val="tx1"/>
          </a:solidFill>
          <a:effectLst>
            <a:outerShdw blurRad="266523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0368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DE02243F-6ABF-55D1-C895-9359818DEC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74260" y="1371600"/>
            <a:ext cx="2560320" cy="4800600"/>
          </a:xfrm>
          <a:solidFill>
            <a:schemeClr val="tx1"/>
          </a:solidFill>
        </p:spPr>
        <p:txBody>
          <a:bodyPr lIns="45720"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347CC2-ADC7-3BB8-8A81-4E1619ED8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3633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829CF-37E3-B364-A63E-E40ECDF6F25A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99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F6198D2-6862-FB18-EF46-CDE0695991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821" y="1896533"/>
            <a:ext cx="4995334" cy="313266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5072FC-CDA9-6B42-BEA5-C4E3E0F07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3633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5B6AB-EDE6-8A5B-5453-D4C863F01FDE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88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6FE3FCE-3FDF-502F-8E2B-A4F49B3249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2434" y="372534"/>
            <a:ext cx="10477890" cy="590632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51273-F13F-39A0-528E-4565C8BC1D58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A29C40B-33D5-0245-629E-F3A64629A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672683"/>
            <a:ext cx="11582400" cy="4192858"/>
          </a:xfrm>
        </p:spPr>
        <p:txBody>
          <a:bodyPr/>
          <a:lstStyle>
            <a:lvl1pPr algn="ctr">
              <a:defRPr sz="13800"/>
            </a:lvl1pPr>
          </a:lstStyle>
          <a:p>
            <a:r>
              <a:rPr lang="en-US"/>
              <a:t>Thank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E5F332-A589-3CCC-3644-EE202E222937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9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A29C40B-33D5-0245-629E-F3A64629A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672683"/>
            <a:ext cx="11582400" cy="4192858"/>
          </a:xfrm>
        </p:spPr>
        <p:txBody>
          <a:bodyPr/>
          <a:lstStyle>
            <a:lvl1pPr algn="ctr">
              <a:defRPr sz="9600"/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2E44A9-019B-70AF-89D3-9EEF2AE30D82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0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 Conn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122693"/>
            <a:ext cx="7404410" cy="1741450"/>
          </a:xfrm>
        </p:spPr>
        <p:txBody>
          <a:bodyPr/>
          <a:lstStyle>
            <a:lvl1pPr algn="l">
              <a:defRPr sz="9600"/>
            </a:lvl1pPr>
          </a:lstStyle>
          <a:p>
            <a:r>
              <a:rPr lang="en-US"/>
              <a:t>Let’s</a:t>
            </a:r>
            <a:br>
              <a:rPr lang="en-US"/>
            </a:br>
            <a:r>
              <a:rPr lang="en-US"/>
              <a:t>Connect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091B76-4653-F599-ED68-7A43026E0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850" t="239" r="26188" b="-239"/>
          <a:stretch/>
        </p:blipFill>
        <p:spPr>
          <a:xfrm>
            <a:off x="8270489" y="1537009"/>
            <a:ext cx="2155901" cy="22087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D9BEFF-CBF9-DFC0-05E5-CE11617D0D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4052100"/>
            <a:ext cx="11582400" cy="833431"/>
          </a:xfrm>
        </p:spPr>
        <p:txBody>
          <a:bodyPr/>
          <a:lstStyle>
            <a:lvl1pPr marL="0" indent="0">
              <a:buNone/>
              <a:defRPr sz="1800"/>
            </a:lvl1pPr>
            <a:lvl2pPr marL="231775" indent="0">
              <a:buNone/>
              <a:defRPr/>
            </a:lvl2pPr>
            <a:lvl3pPr marL="463550" indent="0">
              <a:buNone/>
              <a:defRPr/>
            </a:lvl3pPr>
            <a:lvl4pPr marL="695325" indent="0">
              <a:buNone/>
              <a:defRPr/>
            </a:lvl4pPr>
            <a:lvl5pPr marL="915988" indent="0">
              <a:buNone/>
              <a:defRPr/>
            </a:lvl5pPr>
          </a:lstStyle>
          <a:p>
            <a:pPr lvl="0"/>
            <a:r>
              <a:rPr lang="en-US"/>
              <a:t>WWW.YOUR-URL.COM/EXAMPLE</a:t>
            </a:r>
          </a:p>
          <a:p>
            <a:pPr lvl="0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3D0C0-9ECA-1A14-6331-528E33879ED8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19BE37D4-774C-F395-0252-F2DBFC9BA5DE}"/>
              </a:ext>
            </a:extLst>
          </p:cNvPr>
          <p:cNvSpPr/>
          <p:nvPr userDrawn="1"/>
        </p:nvSpPr>
        <p:spPr>
          <a:xfrm>
            <a:off x="304799" y="1521561"/>
            <a:ext cx="11589714" cy="4191608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7527033"/>
              <a:gd name="connsiteY0" fmla="*/ 0 h 5943600"/>
              <a:gd name="connsiteX1" fmla="*/ 7527033 w 7527033"/>
              <a:gd name="connsiteY1" fmla="*/ 0 h 5943600"/>
              <a:gd name="connsiteX2" fmla="*/ 6359347 w 7527033"/>
              <a:gd name="connsiteY2" fmla="*/ 5943600 h 5943600"/>
              <a:gd name="connsiteX3" fmla="*/ 0 w 7527033"/>
              <a:gd name="connsiteY3" fmla="*/ 5943600 h 5943600"/>
              <a:gd name="connsiteX4" fmla="*/ 0 w 7527033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7033" h="5943600">
                <a:moveTo>
                  <a:pt x="0" y="0"/>
                </a:moveTo>
                <a:lnTo>
                  <a:pt x="7527033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1406639"/>
            <a:ext cx="12192000" cy="4306530"/>
          </a:xfrm>
          <a:prstGeom prst="rect">
            <a:avLst/>
          </a:prstGeom>
        </p:spPr>
      </p:pic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11" y="1865375"/>
            <a:ext cx="9348828" cy="3471064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Section 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796ED-7F87-C095-6493-514E912F8ED7}"/>
              </a:ext>
            </a:extLst>
          </p:cNvPr>
          <p:cNvSpPr/>
          <p:nvPr userDrawn="1"/>
        </p:nvSpPr>
        <p:spPr>
          <a:xfrm>
            <a:off x="297487" y="1521560"/>
            <a:ext cx="85337" cy="4191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2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seya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uilding with palm trees and lights&#10;&#10;Description automatically generated">
            <a:extLst>
              <a:ext uri="{FF2B5EF4-FFF2-40B4-BE49-F238E27FC236}">
                <a16:creationId xmlns:a16="http://schemas.microsoft.com/office/drawing/2014/main" id="{C368E37F-7E4D-3F2B-F531-C554DD3FAC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l="5421" r="5421" b="2481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64428A-1E9B-BE6B-EBD7-05DEEFBA2D09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1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ED692-E1E0-582C-10DC-A40EBBF085A1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83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2A2ACBEC-1446-2A06-87ED-A249E3FE9BB3}"/>
              </a:ext>
            </a:extLst>
          </p:cNvPr>
          <p:cNvSpPr/>
          <p:nvPr userDrawn="1"/>
        </p:nvSpPr>
        <p:spPr>
          <a:xfrm flipH="1">
            <a:off x="1186351" y="-40827"/>
            <a:ext cx="11063812" cy="6918023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1B7B3B-591B-BD29-BCCB-C5DE067FE4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85384" y="677931"/>
            <a:ext cx="3910475" cy="5403380"/>
          </a:xfrm>
          <a:custGeom>
            <a:avLst/>
            <a:gdLst>
              <a:gd name="connsiteX0" fmla="*/ 2226693 w 3910475"/>
              <a:gd name="connsiteY0" fmla="*/ 0 h 5403380"/>
              <a:gd name="connsiteX1" fmla="*/ 3910475 w 3910475"/>
              <a:gd name="connsiteY1" fmla="*/ 0 h 5403380"/>
              <a:gd name="connsiteX2" fmla="*/ 3910475 w 3910475"/>
              <a:gd name="connsiteY2" fmla="*/ 5403380 h 5403380"/>
              <a:gd name="connsiteX3" fmla="*/ 0 w 3910475"/>
              <a:gd name="connsiteY3" fmla="*/ 5403380 h 540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0475" h="5403380">
                <a:moveTo>
                  <a:pt x="2226693" y="0"/>
                </a:moveTo>
                <a:lnTo>
                  <a:pt x="3910475" y="0"/>
                </a:lnTo>
                <a:lnTo>
                  <a:pt x="3910475" y="5403380"/>
                </a:lnTo>
                <a:lnTo>
                  <a:pt x="0" y="540338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56F0C-74A8-834D-90B9-416DA1792E95}"/>
              </a:ext>
            </a:extLst>
          </p:cNvPr>
          <p:cNvSpPr/>
          <p:nvPr userDrawn="1"/>
        </p:nvSpPr>
        <p:spPr>
          <a:xfrm>
            <a:off x="490115" y="358444"/>
            <a:ext cx="9663379" cy="6042355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2B3DB8-B615-4A28-B404-2A57BF08A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1307" y="6480383"/>
            <a:ext cx="430595" cy="224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21D01C-59C7-9D17-BAE0-F3F63A42AF8E}"/>
              </a:ext>
            </a:extLst>
          </p:cNvPr>
          <p:cNvSpPr txBox="1"/>
          <p:nvPr userDrawn="1"/>
        </p:nvSpPr>
        <p:spPr>
          <a:xfrm>
            <a:off x="826615" y="6495373"/>
            <a:ext cx="2405743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>
                <a:solidFill>
                  <a:schemeClr val="bg1"/>
                </a:solidFill>
              </a:rPr>
              <a:t>KASEYA – IT &amp; SECURITY MANAGEMENT SOFTWARE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76CB8-F150-56C3-1097-1E43358AB8BE}"/>
              </a:ext>
            </a:extLst>
          </p:cNvPr>
          <p:cNvSpPr txBox="1"/>
          <p:nvPr userDrawn="1"/>
        </p:nvSpPr>
        <p:spPr>
          <a:xfrm>
            <a:off x="9915370" y="6495373"/>
            <a:ext cx="1148442" cy="2980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600"/>
              <a:t>WWW.KASEYA.COM</a:t>
            </a: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D644070C-E521-2936-1647-AA90B7F81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5000"/>
          </a:blip>
          <a:srcRect t="8728" b="28476"/>
          <a:stretch/>
        </p:blipFill>
        <p:spPr>
          <a:xfrm>
            <a:off x="-1" y="2069516"/>
            <a:ext cx="12250163" cy="43270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A6826E7-7C25-5B9D-CD69-CE530C59D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15" y="721919"/>
            <a:ext cx="6729983" cy="4018331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Slide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343DF6C-8921-3C6C-A21D-4C9515F78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615" y="4896009"/>
            <a:ext cx="6729983" cy="109376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48F6F0-1EE0-C8E7-D308-4230094C76F4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08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19BE37D4-774C-F395-0252-F2DBFC9BA5DE}"/>
              </a:ext>
            </a:extLst>
          </p:cNvPr>
          <p:cNvSpPr/>
          <p:nvPr userDrawn="1"/>
        </p:nvSpPr>
        <p:spPr>
          <a:xfrm>
            <a:off x="304799" y="1521561"/>
            <a:ext cx="11589714" cy="4191608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7527033"/>
              <a:gd name="connsiteY0" fmla="*/ 0 h 5943600"/>
              <a:gd name="connsiteX1" fmla="*/ 7527033 w 7527033"/>
              <a:gd name="connsiteY1" fmla="*/ 0 h 5943600"/>
              <a:gd name="connsiteX2" fmla="*/ 6359347 w 7527033"/>
              <a:gd name="connsiteY2" fmla="*/ 5943600 h 5943600"/>
              <a:gd name="connsiteX3" fmla="*/ 0 w 7527033"/>
              <a:gd name="connsiteY3" fmla="*/ 5943600 h 5943600"/>
              <a:gd name="connsiteX4" fmla="*/ 0 w 7527033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7033" h="5943600">
                <a:moveTo>
                  <a:pt x="0" y="0"/>
                </a:moveTo>
                <a:lnTo>
                  <a:pt x="7527033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1406639"/>
            <a:ext cx="12192000" cy="4306530"/>
          </a:xfrm>
          <a:prstGeom prst="rect">
            <a:avLst/>
          </a:prstGeom>
        </p:spPr>
      </p:pic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11" y="1865375"/>
            <a:ext cx="9348828" cy="3471064"/>
          </a:xfrm>
        </p:spPr>
        <p:txBody>
          <a:bodyPr anchor="ctr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Section 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796ED-7F87-C095-6493-514E912F8ED7}"/>
              </a:ext>
            </a:extLst>
          </p:cNvPr>
          <p:cNvSpPr/>
          <p:nvPr userDrawn="1"/>
        </p:nvSpPr>
        <p:spPr>
          <a:xfrm>
            <a:off x="297487" y="1521560"/>
            <a:ext cx="85337" cy="4191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506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D644070C-E521-2936-1647-AA90B7F81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41374" t="8728" b="28476"/>
          <a:stretch/>
        </p:blipFill>
        <p:spPr>
          <a:xfrm>
            <a:off x="3138222" y="1367943"/>
            <a:ext cx="9111940" cy="54900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056F0C-74A8-834D-90B9-416DA1792E95}"/>
              </a:ext>
            </a:extLst>
          </p:cNvPr>
          <p:cNvSpPr/>
          <p:nvPr userDrawn="1"/>
        </p:nvSpPr>
        <p:spPr>
          <a:xfrm rot="5400000">
            <a:off x="-801551" y="1016311"/>
            <a:ext cx="5644719" cy="3529552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A6826E7-7C25-5B9D-CD69-CE530C59D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37308" y="2181303"/>
            <a:ext cx="4254699" cy="863193"/>
          </a:xfrm>
        </p:spPr>
        <p:txBody>
          <a:bodyPr anchor="b"/>
          <a:lstStyle>
            <a:lvl1pPr algn="r">
              <a:lnSpc>
                <a:spcPct val="100000"/>
              </a:lnSpc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B7FC94-F51B-CAEF-0D16-53670B87D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09244" y="-41274"/>
            <a:ext cx="2216682" cy="6918022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D163C1-E90D-3106-02D7-B822A540B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7718" y="485550"/>
            <a:ext cx="7739482" cy="568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46565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05EAED6-C474-A5FB-4189-8FB0F3CCC117}"/>
              </a:ext>
            </a:extLst>
          </p:cNvPr>
          <p:cNvGrpSpPr/>
          <p:nvPr userDrawn="1"/>
        </p:nvGrpSpPr>
        <p:grpSpPr>
          <a:xfrm>
            <a:off x="297487" y="1521560"/>
            <a:ext cx="3758271" cy="4191607"/>
            <a:chOff x="297487" y="1521560"/>
            <a:chExt cx="3758271" cy="4191607"/>
          </a:xfrm>
          <a:effectLst>
            <a:outerShdw blurRad="256196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297487" y="1521560"/>
              <a:ext cx="85337" cy="41916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382824" y="1521560"/>
              <a:ext cx="3672934" cy="41916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726" y="1521560"/>
            <a:ext cx="7443787" cy="19074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2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50726" y="3515755"/>
            <a:ext cx="7443787" cy="665162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0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38" y="1692275"/>
            <a:ext cx="3336925" cy="3825875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5179E-C644-4EC6-8878-D5EA0D1BEA50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51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5608255-D464-C124-969A-C3BB9C99666B}"/>
              </a:ext>
            </a:extLst>
          </p:cNvPr>
          <p:cNvGrpSpPr/>
          <p:nvPr userDrawn="1"/>
        </p:nvGrpSpPr>
        <p:grpSpPr>
          <a:xfrm>
            <a:off x="1593202" y="1598342"/>
            <a:ext cx="2763208" cy="3081479"/>
            <a:chOff x="1593202" y="1598342"/>
            <a:chExt cx="2763208" cy="3081479"/>
          </a:xfrm>
          <a:effectLst>
            <a:outerShdw blurRad="262095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4766698"/>
            <a:ext cx="5575610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5450956"/>
            <a:ext cx="5575610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4786" y="1741266"/>
            <a:ext cx="2453155" cy="281260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028423-3958-EC9E-7183-CFEC663A01EE}"/>
              </a:ext>
            </a:extLst>
          </p:cNvPr>
          <p:cNvGrpSpPr/>
          <p:nvPr userDrawn="1"/>
        </p:nvGrpSpPr>
        <p:grpSpPr>
          <a:xfrm>
            <a:off x="7585124" y="1598342"/>
            <a:ext cx="2763208" cy="3081479"/>
            <a:chOff x="7585124" y="1598342"/>
            <a:chExt cx="2763208" cy="3081479"/>
          </a:xfrm>
          <a:effectLst>
            <a:outerShdw blurRad="262095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46642B6-D404-8DA8-8028-298872C59DE9}"/>
                </a:ext>
              </a:extLst>
            </p:cNvPr>
            <p:cNvSpPr/>
            <p:nvPr userDrawn="1"/>
          </p:nvSpPr>
          <p:spPr>
            <a:xfrm>
              <a:off x="7585124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F1390-9091-D44B-B6F0-F51142F41D68}"/>
                </a:ext>
              </a:extLst>
            </p:cNvPr>
            <p:cNvSpPr/>
            <p:nvPr userDrawn="1"/>
          </p:nvSpPr>
          <p:spPr>
            <a:xfrm>
              <a:off x="7648158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84A497E1-08DF-04EB-D8E5-C70C1B9005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96722" y="4766698"/>
            <a:ext cx="5575610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0BE1CBC-BFD1-578C-0B65-B14D7458B6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6722" y="5450956"/>
            <a:ext cx="5575610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8547DD76-569A-A5D2-18EB-D67CF46CD5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708" y="1741266"/>
            <a:ext cx="2453155" cy="281260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9366C3-17F1-9DDE-0840-516F5445C616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19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57A67AD-833C-435E-FF65-1D78A3CF4F6D}"/>
              </a:ext>
            </a:extLst>
          </p:cNvPr>
          <p:cNvGrpSpPr/>
          <p:nvPr userDrawn="1"/>
        </p:nvGrpSpPr>
        <p:grpSpPr>
          <a:xfrm>
            <a:off x="1357652" y="2347039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5151122"/>
            <a:ext cx="4542263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5835380"/>
            <a:ext cx="4542263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94352" y="2465613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ED422-B621-B441-90B1-1ACEC212EEF6}"/>
              </a:ext>
            </a:extLst>
          </p:cNvPr>
          <p:cNvGrpSpPr/>
          <p:nvPr userDrawn="1"/>
        </p:nvGrpSpPr>
        <p:grpSpPr>
          <a:xfrm>
            <a:off x="8397788" y="2347039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851CA8-94D8-CA99-2F95-E52F7C27D45E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2C4482-5ED5-B9B5-B98A-475DE9C9E23A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60564763-4EEC-BBD8-2173-3EE06202576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44936" y="5151122"/>
            <a:ext cx="4542263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68C7F05C-4A9D-2DEA-6743-5295713121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44936" y="5835380"/>
            <a:ext cx="4542263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9FC0CC52-FF54-7C66-58A9-DBB0DD163E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34488" y="2465613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0D92D5-E16F-96B1-46DE-478A05A05AFB}"/>
              </a:ext>
            </a:extLst>
          </p:cNvPr>
          <p:cNvGrpSpPr/>
          <p:nvPr userDrawn="1"/>
        </p:nvGrpSpPr>
        <p:grpSpPr>
          <a:xfrm>
            <a:off x="4866568" y="681790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7F4076-CF2A-AFAE-3042-6BA6AABCCE8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444938-78A3-6F25-90FB-B2252987E045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19A62E6A-1931-FCFE-417A-18373A6739C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904679" y="3485873"/>
            <a:ext cx="4356408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DCA76CF2-6B92-FD6A-8E0E-BADE2022A5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04679" y="4170131"/>
            <a:ext cx="4356408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E5033CF5-7C2F-38EE-33CC-FB0838E31A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03268" y="800364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3F4E2-5D29-E6F6-53AF-C0CEAF6FA211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72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861451-881C-2792-9EBA-908921299B07}"/>
              </a:ext>
            </a:extLst>
          </p:cNvPr>
          <p:cNvGrpSpPr/>
          <p:nvPr userDrawn="1"/>
        </p:nvGrpSpPr>
        <p:grpSpPr>
          <a:xfrm>
            <a:off x="304800" y="1516458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69733" y="1945994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369733" y="2630252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8239" y="1614659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90BD8A-01EF-C5FB-3357-67BF851A78B0}"/>
              </a:ext>
            </a:extLst>
          </p:cNvPr>
          <p:cNvGrpSpPr/>
          <p:nvPr userDrawn="1"/>
        </p:nvGrpSpPr>
        <p:grpSpPr>
          <a:xfrm>
            <a:off x="6155473" y="1516458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8CFC9B-1E2C-AFB0-0343-40FB279A8096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55B803-D52A-0645-875A-DEFE44478AE0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0A8EE8B9-5F61-417A-C5D2-39199666CC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0406" y="1945994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2F1BC6AA-81F1-BA74-59C8-B517CD91AE6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20406" y="2630252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BB7C739D-B72A-7BBE-6C0C-FF5367BA15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8912" y="1614659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8BF835-F9F4-84EE-3B88-F2F852A39E8A}"/>
              </a:ext>
            </a:extLst>
          </p:cNvPr>
          <p:cNvGrpSpPr/>
          <p:nvPr userDrawn="1"/>
        </p:nvGrpSpPr>
        <p:grpSpPr>
          <a:xfrm>
            <a:off x="304800" y="4207619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0D3FF0-59E9-970D-5EED-D79F2E737A69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F91B145-A421-5E5A-9BCA-DF79BEF2F36D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4060B743-BC9F-CA48-B9A9-D8222AD243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369733" y="4637155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B85D12D4-F4A4-4578-4C6B-097ED504526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369733" y="5321413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F8E04BEA-F940-34F7-C011-C88EEBCE22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8239" y="4305820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D7DC2E-D110-8010-C31D-DB41640BF9CC}"/>
              </a:ext>
            </a:extLst>
          </p:cNvPr>
          <p:cNvGrpSpPr/>
          <p:nvPr userDrawn="1"/>
        </p:nvGrpSpPr>
        <p:grpSpPr>
          <a:xfrm>
            <a:off x="6155473" y="4207619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1DDAD1-558A-70EB-6AD3-0F11A997F5C4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1E8DF5-DC4D-87EB-7992-3FAB34218692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BE246CE6-6AD9-814C-3120-B0192F0013C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220406" y="4637155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5" name="Content Placeholder 9">
            <a:extLst>
              <a:ext uri="{FF2B5EF4-FFF2-40B4-BE49-F238E27FC236}">
                <a16:creationId xmlns:a16="http://schemas.microsoft.com/office/drawing/2014/main" id="{77E0BBBA-ED30-6ECE-B9C1-3478F74DB7E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20406" y="5321413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D0617CBC-F784-0289-9C15-950850067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88912" y="4305820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5FD433-2A2C-8845-2695-6EE1E7DBB8B9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06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4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D644070C-E521-2936-1647-AA90B7F81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41374" t="8728" b="28476"/>
          <a:stretch/>
        </p:blipFill>
        <p:spPr>
          <a:xfrm>
            <a:off x="3138222" y="1367943"/>
            <a:ext cx="9111940" cy="54900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056F0C-74A8-834D-90B9-416DA1792E95}"/>
              </a:ext>
            </a:extLst>
          </p:cNvPr>
          <p:cNvSpPr/>
          <p:nvPr userDrawn="1"/>
        </p:nvSpPr>
        <p:spPr>
          <a:xfrm rot="5400000">
            <a:off x="-801551" y="1016311"/>
            <a:ext cx="5644719" cy="3529552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A6826E7-7C25-5B9D-CD69-CE530C59D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37308" y="2181303"/>
            <a:ext cx="4254699" cy="863193"/>
          </a:xfrm>
        </p:spPr>
        <p:txBody>
          <a:bodyPr anchor="b"/>
          <a:lstStyle>
            <a:lvl1pPr algn="r">
              <a:lnSpc>
                <a:spcPct val="100000"/>
              </a:lnSpc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B7FC94-F51B-CAEF-0D16-53670B87D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09244" y="-41274"/>
            <a:ext cx="2216682" cy="6918022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D163C1-E90D-3106-02D7-B822A540B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7718" y="485550"/>
            <a:ext cx="7739482" cy="568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138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538439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6A73B1-5718-8AC4-A3F5-2834D9AEC08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48761" y="1371600"/>
            <a:ext cx="5538439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0053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835C66-EB1F-4BBF-9B83-6EA0356C96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82068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2A8D14-FF09-C270-70F7-93BADB3FCC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259336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213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 algn="ctr">
              <a:buNone/>
              <a:defRPr/>
            </a:lvl1pPr>
            <a:lvl2pPr marL="231775" indent="0" algn="ctr">
              <a:buNone/>
              <a:defRPr/>
            </a:lvl2pPr>
            <a:lvl3pPr marL="463550" indent="0" algn="ctr">
              <a:buNone/>
              <a:defRPr/>
            </a:lvl3pPr>
            <a:lvl4pPr marL="695325" indent="0" algn="ctr">
              <a:buNone/>
              <a:defRPr/>
            </a:lvl4pPr>
            <a:lvl5pPr marL="915988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C7EF2-8A70-F648-FE8E-834CC9BC2FAB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31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64C3EE-BB61-320D-140E-447073FFF79B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021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E38FDFE-8006-A48C-79E1-D3457109BC90}"/>
              </a:ext>
            </a:extLst>
          </p:cNvPr>
          <p:cNvSpPr/>
          <p:nvPr userDrawn="1"/>
        </p:nvSpPr>
        <p:spPr>
          <a:xfrm rot="10800000">
            <a:off x="7704395" y="1395479"/>
            <a:ext cx="4492426" cy="3529554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1759604 w 8619744"/>
              <a:gd name="connsiteY3" fmla="*/ 5931081 h 5943600"/>
              <a:gd name="connsiteX4" fmla="*/ 0 w 8619744"/>
              <a:gd name="connsiteY4" fmla="*/ 0 h 5943600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11352 w 6860140"/>
              <a:gd name="connsiteY0" fmla="*/ 0 h 5981158"/>
              <a:gd name="connsiteX1" fmla="*/ 6860140 w 6860140"/>
              <a:gd name="connsiteY1" fmla="*/ 37558 h 5981158"/>
              <a:gd name="connsiteX2" fmla="*/ 4599743 w 6860140"/>
              <a:gd name="connsiteY2" fmla="*/ 5981158 h 5981158"/>
              <a:gd name="connsiteX3" fmla="*/ 0 w 6860140"/>
              <a:gd name="connsiteY3" fmla="*/ 5968639 h 5981158"/>
              <a:gd name="connsiteX4" fmla="*/ 11352 w 6860140"/>
              <a:gd name="connsiteY4" fmla="*/ 0 h 5981158"/>
              <a:gd name="connsiteX0" fmla="*/ 22704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22704 w 6860140"/>
              <a:gd name="connsiteY4" fmla="*/ 0 h 5956119"/>
              <a:gd name="connsiteX0" fmla="*/ 34056 w 6860140"/>
              <a:gd name="connsiteY0" fmla="*/ 37555 h 5943600"/>
              <a:gd name="connsiteX1" fmla="*/ 6860140 w 6860140"/>
              <a:gd name="connsiteY1" fmla="*/ 0 h 5943600"/>
              <a:gd name="connsiteX2" fmla="*/ 4599743 w 6860140"/>
              <a:gd name="connsiteY2" fmla="*/ 5943600 h 5943600"/>
              <a:gd name="connsiteX3" fmla="*/ 0 w 6860140"/>
              <a:gd name="connsiteY3" fmla="*/ 5931081 h 5943600"/>
              <a:gd name="connsiteX4" fmla="*/ 34056 w 6860140"/>
              <a:gd name="connsiteY4" fmla="*/ 37555 h 5943600"/>
              <a:gd name="connsiteX0" fmla="*/ 34056 w 6860140"/>
              <a:gd name="connsiteY0" fmla="*/ 0 h 5981157"/>
              <a:gd name="connsiteX1" fmla="*/ 6860140 w 6860140"/>
              <a:gd name="connsiteY1" fmla="*/ 37557 h 5981157"/>
              <a:gd name="connsiteX2" fmla="*/ 4599743 w 6860140"/>
              <a:gd name="connsiteY2" fmla="*/ 5981157 h 5981157"/>
              <a:gd name="connsiteX3" fmla="*/ 0 w 6860140"/>
              <a:gd name="connsiteY3" fmla="*/ 5968638 h 5981157"/>
              <a:gd name="connsiteX4" fmla="*/ 34056 w 6860140"/>
              <a:gd name="connsiteY4" fmla="*/ 0 h 5981157"/>
              <a:gd name="connsiteX0" fmla="*/ 22704 w 6860140"/>
              <a:gd name="connsiteY0" fmla="*/ 0 h 6031233"/>
              <a:gd name="connsiteX1" fmla="*/ 6860140 w 6860140"/>
              <a:gd name="connsiteY1" fmla="*/ 87633 h 6031233"/>
              <a:gd name="connsiteX2" fmla="*/ 4599743 w 6860140"/>
              <a:gd name="connsiteY2" fmla="*/ 6031233 h 6031233"/>
              <a:gd name="connsiteX3" fmla="*/ 0 w 6860140"/>
              <a:gd name="connsiteY3" fmla="*/ 6018714 h 6031233"/>
              <a:gd name="connsiteX4" fmla="*/ 22704 w 6860140"/>
              <a:gd name="connsiteY4" fmla="*/ 0 h 6031233"/>
              <a:gd name="connsiteX0" fmla="*/ 22704 w 6860140"/>
              <a:gd name="connsiteY0" fmla="*/ 0 h 5981159"/>
              <a:gd name="connsiteX1" fmla="*/ 6860140 w 6860140"/>
              <a:gd name="connsiteY1" fmla="*/ 37559 h 5981159"/>
              <a:gd name="connsiteX2" fmla="*/ 4599743 w 6860140"/>
              <a:gd name="connsiteY2" fmla="*/ 5981159 h 5981159"/>
              <a:gd name="connsiteX3" fmla="*/ 0 w 6860140"/>
              <a:gd name="connsiteY3" fmla="*/ 5968640 h 5981159"/>
              <a:gd name="connsiteX4" fmla="*/ 22704 w 6860140"/>
              <a:gd name="connsiteY4" fmla="*/ 0 h 5981159"/>
              <a:gd name="connsiteX0" fmla="*/ 11352 w 6860140"/>
              <a:gd name="connsiteY0" fmla="*/ 0 h 5956122"/>
              <a:gd name="connsiteX1" fmla="*/ 6860140 w 6860140"/>
              <a:gd name="connsiteY1" fmla="*/ 12522 h 5956122"/>
              <a:gd name="connsiteX2" fmla="*/ 4599743 w 6860140"/>
              <a:gd name="connsiteY2" fmla="*/ 5956122 h 5956122"/>
              <a:gd name="connsiteX3" fmla="*/ 0 w 6860140"/>
              <a:gd name="connsiteY3" fmla="*/ 5943603 h 5956122"/>
              <a:gd name="connsiteX4" fmla="*/ 11352 w 6860140"/>
              <a:gd name="connsiteY4" fmla="*/ 0 h 5956122"/>
              <a:gd name="connsiteX0" fmla="*/ 0 w 6860140"/>
              <a:gd name="connsiteY0" fmla="*/ 0 h 5943603"/>
              <a:gd name="connsiteX1" fmla="*/ 6860140 w 6860140"/>
              <a:gd name="connsiteY1" fmla="*/ 3 h 5943603"/>
              <a:gd name="connsiteX2" fmla="*/ 4599743 w 6860140"/>
              <a:gd name="connsiteY2" fmla="*/ 5943603 h 5943603"/>
              <a:gd name="connsiteX3" fmla="*/ 0 w 6860140"/>
              <a:gd name="connsiteY3" fmla="*/ 5931084 h 5943603"/>
              <a:gd name="connsiteX4" fmla="*/ 0 w 6860140"/>
              <a:gd name="connsiteY4" fmla="*/ 0 h 594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0140" h="5943603">
                <a:moveTo>
                  <a:pt x="0" y="0"/>
                </a:moveTo>
                <a:lnTo>
                  <a:pt x="6860140" y="3"/>
                </a:lnTo>
                <a:lnTo>
                  <a:pt x="4599743" y="5943603"/>
                </a:lnTo>
                <a:lnTo>
                  <a:pt x="0" y="59310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60702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9225776" cy="9143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724829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B1762AF5-CC11-1175-4AAE-BB0156E0F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53094" y="-9105"/>
            <a:ext cx="4638906" cy="6387603"/>
          </a:xfrm>
          <a:custGeom>
            <a:avLst/>
            <a:gdLst>
              <a:gd name="connsiteX0" fmla="*/ 2226693 w 3910475"/>
              <a:gd name="connsiteY0" fmla="*/ 0 h 5403380"/>
              <a:gd name="connsiteX1" fmla="*/ 3910475 w 3910475"/>
              <a:gd name="connsiteY1" fmla="*/ 0 h 5403380"/>
              <a:gd name="connsiteX2" fmla="*/ 3910475 w 3910475"/>
              <a:gd name="connsiteY2" fmla="*/ 5403380 h 5403380"/>
              <a:gd name="connsiteX3" fmla="*/ 0 w 3910475"/>
              <a:gd name="connsiteY3" fmla="*/ 5403380 h 540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0475" h="5403380">
                <a:moveTo>
                  <a:pt x="2226693" y="0"/>
                </a:moveTo>
                <a:lnTo>
                  <a:pt x="3910475" y="0"/>
                </a:lnTo>
                <a:lnTo>
                  <a:pt x="3910475" y="5403380"/>
                </a:lnTo>
                <a:lnTo>
                  <a:pt x="0" y="5403380"/>
                </a:lnTo>
                <a:close/>
              </a:path>
            </a:pathLst>
          </a:custGeom>
          <a:solidFill>
            <a:schemeClr val="tx1"/>
          </a:solidFill>
          <a:effectLst>
            <a:outerShdw blurRad="266523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375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DE02243F-6ABF-55D1-C895-9359818DEC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74260" y="1371600"/>
            <a:ext cx="2560320" cy="4800600"/>
          </a:xfrm>
          <a:solidFill>
            <a:schemeClr val="tx1"/>
          </a:solidFill>
        </p:spPr>
        <p:txBody>
          <a:bodyPr lIns="45720"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347CC2-ADC7-3BB8-8A81-4E1619ED8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3633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829CF-37E3-B364-A63E-E40ECDF6F25A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449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F6198D2-6862-FB18-EF46-CDE0695991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821" y="1896533"/>
            <a:ext cx="4995334" cy="313266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5072FC-CDA9-6B42-BEA5-C4E3E0F07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3633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5B6AB-EDE6-8A5B-5453-D4C863F01FDE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651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6FE3FCE-3FDF-502F-8E2B-A4F49B3249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2434" y="372534"/>
            <a:ext cx="10477890" cy="590632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51273-F13F-39A0-528E-4565C8BC1D58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3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A29C40B-33D5-0245-629E-F3A64629A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672683"/>
            <a:ext cx="11582400" cy="4192858"/>
          </a:xfrm>
        </p:spPr>
        <p:txBody>
          <a:bodyPr/>
          <a:lstStyle>
            <a:lvl1pPr algn="ctr">
              <a:defRPr sz="13800"/>
            </a:lvl1pPr>
          </a:lstStyle>
          <a:p>
            <a:r>
              <a:rPr lang="en-US"/>
              <a:t>Thank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E5F332-A589-3CCC-3644-EE202E222937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936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A29C40B-33D5-0245-629E-F3A64629A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672683"/>
            <a:ext cx="11582400" cy="4192858"/>
          </a:xfrm>
        </p:spPr>
        <p:txBody>
          <a:bodyPr/>
          <a:lstStyle>
            <a:lvl1pPr algn="ctr">
              <a:defRPr sz="9600"/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2E44A9-019B-70AF-89D3-9EEF2AE30D82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8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05EAED6-C474-A5FB-4189-8FB0F3CCC117}"/>
              </a:ext>
            </a:extLst>
          </p:cNvPr>
          <p:cNvGrpSpPr/>
          <p:nvPr userDrawn="1"/>
        </p:nvGrpSpPr>
        <p:grpSpPr>
          <a:xfrm>
            <a:off x="297487" y="1521560"/>
            <a:ext cx="3758271" cy="4191607"/>
            <a:chOff x="297487" y="1521560"/>
            <a:chExt cx="3758271" cy="4191607"/>
          </a:xfrm>
          <a:effectLst>
            <a:outerShdw blurRad="256196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297487" y="1521560"/>
              <a:ext cx="85337" cy="41916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382824" y="1521560"/>
              <a:ext cx="3672934" cy="41916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726" y="1521560"/>
            <a:ext cx="7443787" cy="19074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2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50726" y="3515755"/>
            <a:ext cx="7443787" cy="665162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0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38" y="1692275"/>
            <a:ext cx="3336925" cy="3825875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5179E-C644-4EC6-8878-D5EA0D1BEA50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65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 Conn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122693"/>
            <a:ext cx="7404410" cy="1741450"/>
          </a:xfrm>
        </p:spPr>
        <p:txBody>
          <a:bodyPr/>
          <a:lstStyle>
            <a:lvl1pPr algn="l">
              <a:defRPr sz="9600"/>
            </a:lvl1pPr>
          </a:lstStyle>
          <a:p>
            <a:r>
              <a:rPr lang="en-US"/>
              <a:t>Let’s</a:t>
            </a:r>
            <a:br>
              <a:rPr lang="en-US"/>
            </a:br>
            <a:r>
              <a:rPr lang="en-US"/>
              <a:t>Connect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091B76-4653-F599-ED68-7A43026E0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850" t="239" r="26188" b="-239"/>
          <a:stretch/>
        </p:blipFill>
        <p:spPr>
          <a:xfrm>
            <a:off x="8270489" y="1537009"/>
            <a:ext cx="2155901" cy="22087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D9BEFF-CBF9-DFC0-05E5-CE11617D0D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4052100"/>
            <a:ext cx="11582400" cy="833431"/>
          </a:xfrm>
        </p:spPr>
        <p:txBody>
          <a:bodyPr/>
          <a:lstStyle>
            <a:lvl1pPr marL="0" indent="0">
              <a:buNone/>
              <a:defRPr sz="1800"/>
            </a:lvl1pPr>
            <a:lvl2pPr marL="231775" indent="0">
              <a:buNone/>
              <a:defRPr/>
            </a:lvl2pPr>
            <a:lvl3pPr marL="463550" indent="0">
              <a:buNone/>
              <a:defRPr/>
            </a:lvl3pPr>
            <a:lvl4pPr marL="695325" indent="0">
              <a:buNone/>
              <a:defRPr/>
            </a:lvl4pPr>
            <a:lvl5pPr marL="915988" indent="0">
              <a:buNone/>
              <a:defRPr/>
            </a:lvl5pPr>
          </a:lstStyle>
          <a:p>
            <a:pPr lvl="0"/>
            <a:r>
              <a:rPr lang="en-US"/>
              <a:t>WWW.YOUR-URL.COM/EXAMPLE</a:t>
            </a:r>
          </a:p>
          <a:p>
            <a:pPr lvl="0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3D0C0-9ECA-1A14-6331-528E33879ED8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909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seya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68E37F-7E4D-3F2B-F531-C554DD3FAC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</a:blip>
          <a:srcRect l="10914" t="4986" r="13971" b="20348"/>
          <a:stretch/>
        </p:blipFill>
        <p:spPr>
          <a:xfrm>
            <a:off x="0" y="40889"/>
            <a:ext cx="12192000" cy="68171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64428A-1E9B-BE6B-EBD7-05DEEFBA2D09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8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ED692-E1E0-582C-10DC-A40EBBF085A1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7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peak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5608255-D464-C124-969A-C3BB9C99666B}"/>
              </a:ext>
            </a:extLst>
          </p:cNvPr>
          <p:cNvGrpSpPr/>
          <p:nvPr userDrawn="1"/>
        </p:nvGrpSpPr>
        <p:grpSpPr>
          <a:xfrm>
            <a:off x="1593202" y="1598342"/>
            <a:ext cx="2763208" cy="3081479"/>
            <a:chOff x="1593202" y="1598342"/>
            <a:chExt cx="2763208" cy="3081479"/>
          </a:xfrm>
          <a:effectLst>
            <a:outerShdw blurRad="262095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4766698"/>
            <a:ext cx="5575610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5450956"/>
            <a:ext cx="5575610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4786" y="1741266"/>
            <a:ext cx="2453155" cy="281260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028423-3958-EC9E-7183-CFEC663A01EE}"/>
              </a:ext>
            </a:extLst>
          </p:cNvPr>
          <p:cNvGrpSpPr/>
          <p:nvPr userDrawn="1"/>
        </p:nvGrpSpPr>
        <p:grpSpPr>
          <a:xfrm>
            <a:off x="7585124" y="1598342"/>
            <a:ext cx="2763208" cy="3081479"/>
            <a:chOff x="7585124" y="1598342"/>
            <a:chExt cx="2763208" cy="3081479"/>
          </a:xfrm>
          <a:effectLst>
            <a:outerShdw blurRad="262095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46642B6-D404-8DA8-8028-298872C59DE9}"/>
                </a:ext>
              </a:extLst>
            </p:cNvPr>
            <p:cNvSpPr/>
            <p:nvPr userDrawn="1"/>
          </p:nvSpPr>
          <p:spPr>
            <a:xfrm>
              <a:off x="7585124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F1390-9091-D44B-B6F0-F51142F41D68}"/>
                </a:ext>
              </a:extLst>
            </p:cNvPr>
            <p:cNvSpPr/>
            <p:nvPr userDrawn="1"/>
          </p:nvSpPr>
          <p:spPr>
            <a:xfrm>
              <a:off x="7648158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84A497E1-08DF-04EB-D8E5-C70C1B9005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96722" y="4766698"/>
            <a:ext cx="5575610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0BE1CBC-BFD1-578C-0B65-B14D7458B6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6722" y="5450956"/>
            <a:ext cx="5575610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8547DD76-569A-A5D2-18EB-D67CF46CD5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708" y="1741266"/>
            <a:ext cx="2453155" cy="281260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9366C3-17F1-9DDE-0840-516F5445C616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4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peak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57A67AD-833C-435E-FF65-1D78A3CF4F6D}"/>
              </a:ext>
            </a:extLst>
          </p:cNvPr>
          <p:cNvGrpSpPr/>
          <p:nvPr userDrawn="1"/>
        </p:nvGrpSpPr>
        <p:grpSpPr>
          <a:xfrm>
            <a:off x="1357652" y="2347039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5151122"/>
            <a:ext cx="4542263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5835380"/>
            <a:ext cx="4542263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94352" y="2465613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ED422-B621-B441-90B1-1ACEC212EEF6}"/>
              </a:ext>
            </a:extLst>
          </p:cNvPr>
          <p:cNvGrpSpPr/>
          <p:nvPr userDrawn="1"/>
        </p:nvGrpSpPr>
        <p:grpSpPr>
          <a:xfrm>
            <a:off x="8397788" y="2347039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851CA8-94D8-CA99-2F95-E52F7C27D45E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2C4482-5ED5-B9B5-B98A-475DE9C9E23A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60564763-4EEC-BBD8-2173-3EE06202576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44936" y="5151122"/>
            <a:ext cx="4542263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68C7F05C-4A9D-2DEA-6743-5295713121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44936" y="5835380"/>
            <a:ext cx="4542263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9FC0CC52-FF54-7C66-58A9-DBB0DD163E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34488" y="2465613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0D92D5-E16F-96B1-46DE-478A05A05AFB}"/>
              </a:ext>
            </a:extLst>
          </p:cNvPr>
          <p:cNvGrpSpPr/>
          <p:nvPr userDrawn="1"/>
        </p:nvGrpSpPr>
        <p:grpSpPr>
          <a:xfrm>
            <a:off x="4866568" y="681790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7F4076-CF2A-AFAE-3042-6BA6AABCCE8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444938-78A3-6F25-90FB-B2252987E045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19A62E6A-1931-FCFE-417A-18373A6739C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904679" y="3485873"/>
            <a:ext cx="4356408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DCA76CF2-6B92-FD6A-8E0E-BADE2022A5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04679" y="4170131"/>
            <a:ext cx="4356408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E5033CF5-7C2F-38EE-33CC-FB0838E31A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03268" y="800364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3F4E2-5D29-E6F6-53AF-C0CEAF6FA211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2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Speak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861451-881C-2792-9EBA-908921299B07}"/>
              </a:ext>
            </a:extLst>
          </p:cNvPr>
          <p:cNvGrpSpPr/>
          <p:nvPr userDrawn="1"/>
        </p:nvGrpSpPr>
        <p:grpSpPr>
          <a:xfrm>
            <a:off x="304800" y="1516458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69733" y="1945994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369733" y="2630252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8239" y="1614659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90BD8A-01EF-C5FB-3357-67BF851A78B0}"/>
              </a:ext>
            </a:extLst>
          </p:cNvPr>
          <p:cNvGrpSpPr/>
          <p:nvPr userDrawn="1"/>
        </p:nvGrpSpPr>
        <p:grpSpPr>
          <a:xfrm>
            <a:off x="6155473" y="1516458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8CFC9B-1E2C-AFB0-0343-40FB279A8096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55B803-D52A-0645-875A-DEFE44478AE0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0A8EE8B9-5F61-417A-C5D2-39199666CC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0406" y="1945994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2F1BC6AA-81F1-BA74-59C8-B517CD91AE6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20406" y="2630252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BB7C739D-B72A-7BBE-6C0C-FF5367BA15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8912" y="1614659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8BF835-F9F4-84EE-3B88-F2F852A39E8A}"/>
              </a:ext>
            </a:extLst>
          </p:cNvPr>
          <p:cNvGrpSpPr/>
          <p:nvPr userDrawn="1"/>
        </p:nvGrpSpPr>
        <p:grpSpPr>
          <a:xfrm>
            <a:off x="304800" y="4207619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0D3FF0-59E9-970D-5EED-D79F2E737A69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F91B145-A421-5E5A-9BCA-DF79BEF2F36D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4060B743-BC9F-CA48-B9A9-D8222AD243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369733" y="4637155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B85D12D4-F4A4-4578-4C6B-097ED504526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369733" y="5321413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F8E04BEA-F940-34F7-C011-C88EEBCE22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8239" y="4305820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D7DC2E-D110-8010-C31D-DB41640BF9CC}"/>
              </a:ext>
            </a:extLst>
          </p:cNvPr>
          <p:cNvGrpSpPr/>
          <p:nvPr userDrawn="1"/>
        </p:nvGrpSpPr>
        <p:grpSpPr>
          <a:xfrm>
            <a:off x="6155473" y="4207619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1DDAD1-558A-70EB-6AD3-0F11A997F5C4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1E8DF5-DC4D-87EB-7992-3FAB34218692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BE246CE6-6AD9-814C-3120-B0192F0013C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220406" y="4637155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5" name="Content Placeholder 9">
            <a:extLst>
              <a:ext uri="{FF2B5EF4-FFF2-40B4-BE49-F238E27FC236}">
                <a16:creationId xmlns:a16="http://schemas.microsoft.com/office/drawing/2014/main" id="{77E0BBBA-ED30-6ECE-B9C1-3478F74DB7E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20406" y="5321413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D0617CBC-F784-0289-9C15-950850067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88912" y="4305820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5FD433-2A2C-8845-2695-6EE1E7DBB8B9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1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538439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6A73B1-5718-8AC4-A3F5-2834D9AEC08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48761" y="1371600"/>
            <a:ext cx="5538439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58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3.sv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Background pattern&#10;&#10;Description automatically generated">
            <a:extLst>
              <a:ext uri="{FF2B5EF4-FFF2-40B4-BE49-F238E27FC236}">
                <a16:creationId xmlns:a16="http://schemas.microsoft.com/office/drawing/2014/main" id="{562EFED0-0181-3A33-6189-3554ED29C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alphaModFix amt="5000"/>
          </a:blip>
          <a:srcRect t="8728" b="28476"/>
          <a:stretch/>
        </p:blipFill>
        <p:spPr>
          <a:xfrm>
            <a:off x="0" y="2106970"/>
            <a:ext cx="12192000" cy="430653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02B03-4E83-3E2C-780B-354E7BC0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848F5-CBA8-0B4D-CED0-D6A983772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371600"/>
            <a:ext cx="11582400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99C231-A376-77AE-0A6B-9474C45B1E5E}"/>
              </a:ext>
            </a:extLst>
          </p:cNvPr>
          <p:cNvCxnSpPr>
            <a:cxnSpLocks/>
          </p:cNvCxnSpPr>
          <p:nvPr userDrawn="1"/>
        </p:nvCxnSpPr>
        <p:spPr>
          <a:xfrm>
            <a:off x="0" y="639320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0249E65-BEAA-FB83-0979-A69F8B0BCC9D}"/>
              </a:ext>
            </a:extLst>
          </p:cNvPr>
          <p:cNvSpPr/>
          <p:nvPr userDrawn="1"/>
        </p:nvSpPr>
        <p:spPr>
          <a:xfrm>
            <a:off x="0" y="6393202"/>
            <a:ext cx="12192000" cy="4647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92BE8-1438-F214-654C-C3E5FB461741}"/>
              </a:ext>
            </a:extLst>
          </p:cNvPr>
          <p:cNvSpPr txBox="1"/>
          <p:nvPr userDrawn="1"/>
        </p:nvSpPr>
        <p:spPr>
          <a:xfrm>
            <a:off x="304800" y="6495373"/>
            <a:ext cx="491067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fld id="{98AB8D0B-8FC5-8146-9A81-5AD6E3759816}" type="slidenum">
              <a:rPr lang="en-US" sz="700" smtClean="0"/>
              <a:t>‹#›</a:t>
            </a:fld>
            <a:endParaRPr lang="en-US" sz="700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2D542CC-E936-0585-D455-5C4829E7BC92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41307" y="6480383"/>
            <a:ext cx="430595" cy="22455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681F4A3-64F4-047F-6289-F3DED1ACD9A9}"/>
              </a:ext>
            </a:extLst>
          </p:cNvPr>
          <p:cNvSpPr txBox="1"/>
          <p:nvPr userDrawn="1"/>
        </p:nvSpPr>
        <p:spPr>
          <a:xfrm>
            <a:off x="826615" y="6495373"/>
            <a:ext cx="2405743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>
                <a:solidFill>
                  <a:schemeClr val="tx1"/>
                </a:solidFill>
              </a:rPr>
              <a:t>KASEYA – IT &amp; SECURITY MANAGEMENT SOFTWARE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9AB813-5580-478D-E6DA-AB2B6E98D954}"/>
              </a:ext>
            </a:extLst>
          </p:cNvPr>
          <p:cNvSpPr txBox="1"/>
          <p:nvPr userDrawn="1"/>
        </p:nvSpPr>
        <p:spPr>
          <a:xfrm>
            <a:off x="9915370" y="6495373"/>
            <a:ext cx="1148442" cy="2980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600"/>
              <a:t>WWW.KASEYA.COM</a:t>
            </a:r>
          </a:p>
        </p:txBody>
      </p:sp>
    </p:spTree>
    <p:extLst>
      <p:ext uri="{BB962C8B-B14F-4D97-AF65-F5344CB8AC3E}">
        <p14:creationId xmlns:p14="http://schemas.microsoft.com/office/powerpoint/2010/main" val="1484422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5" r:id="rId4"/>
    <p:sldLayoutId id="2147483673" r:id="rId5"/>
    <p:sldLayoutId id="2147483675" r:id="rId6"/>
    <p:sldLayoutId id="2147483674" r:id="rId7"/>
    <p:sldLayoutId id="2147483650" r:id="rId8"/>
    <p:sldLayoutId id="2147483676" r:id="rId9"/>
    <p:sldLayoutId id="2147483677" r:id="rId10"/>
    <p:sldLayoutId id="2147483664" r:id="rId11"/>
    <p:sldLayoutId id="2147483654" r:id="rId12"/>
    <p:sldLayoutId id="2147483672" r:id="rId13"/>
    <p:sldLayoutId id="2147483667" r:id="rId14"/>
    <p:sldLayoutId id="2147483668" r:id="rId15"/>
    <p:sldLayoutId id="2147483666" r:id="rId16"/>
    <p:sldLayoutId id="2147483669" r:id="rId17"/>
    <p:sldLayoutId id="2147483670" r:id="rId18"/>
    <p:sldLayoutId id="2147483671" r:id="rId19"/>
    <p:sldLayoutId id="2147483663" r:id="rId20"/>
    <p:sldLayoutId id="2147483655" r:id="rId21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01638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50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67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720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pos="19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orient="horz" pos="42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Background pattern&#10;&#10;Description automatically generated">
            <a:extLst>
              <a:ext uri="{FF2B5EF4-FFF2-40B4-BE49-F238E27FC236}">
                <a16:creationId xmlns:a16="http://schemas.microsoft.com/office/drawing/2014/main" id="{562EFED0-0181-3A33-6189-3554ED29C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alphaModFix amt="5000"/>
          </a:blip>
          <a:srcRect t="8728" b="28476"/>
          <a:stretch/>
        </p:blipFill>
        <p:spPr>
          <a:xfrm>
            <a:off x="0" y="2106970"/>
            <a:ext cx="12192000" cy="430653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02B03-4E83-3E2C-780B-354E7BC0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848F5-CBA8-0B4D-CED0-D6A983772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371600"/>
            <a:ext cx="11582400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99C231-A376-77AE-0A6B-9474C45B1E5E}"/>
              </a:ext>
            </a:extLst>
          </p:cNvPr>
          <p:cNvCxnSpPr>
            <a:cxnSpLocks/>
          </p:cNvCxnSpPr>
          <p:nvPr userDrawn="1"/>
        </p:nvCxnSpPr>
        <p:spPr>
          <a:xfrm>
            <a:off x="0" y="639320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0249E65-BEAA-FB83-0979-A69F8B0BCC9D}"/>
              </a:ext>
            </a:extLst>
          </p:cNvPr>
          <p:cNvSpPr/>
          <p:nvPr userDrawn="1"/>
        </p:nvSpPr>
        <p:spPr>
          <a:xfrm>
            <a:off x="0" y="6393202"/>
            <a:ext cx="12192000" cy="4647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92BE8-1438-F214-654C-C3E5FB461741}"/>
              </a:ext>
            </a:extLst>
          </p:cNvPr>
          <p:cNvSpPr txBox="1"/>
          <p:nvPr userDrawn="1"/>
        </p:nvSpPr>
        <p:spPr>
          <a:xfrm>
            <a:off x="304800" y="6495373"/>
            <a:ext cx="491067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fld id="{98AB8D0B-8FC5-8146-9A81-5AD6E3759816}" type="slidenum">
              <a:rPr lang="en-US" sz="700" smtClean="0"/>
              <a:t>‹#›</a:t>
            </a:fld>
            <a:endParaRPr lang="en-US" sz="700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2D542CC-E936-0585-D455-5C4829E7BC92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41307" y="6480383"/>
            <a:ext cx="430595" cy="22455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681F4A3-64F4-047F-6289-F3DED1ACD9A9}"/>
              </a:ext>
            </a:extLst>
          </p:cNvPr>
          <p:cNvSpPr txBox="1"/>
          <p:nvPr userDrawn="1"/>
        </p:nvSpPr>
        <p:spPr>
          <a:xfrm>
            <a:off x="826615" y="6495373"/>
            <a:ext cx="2405743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>
                <a:solidFill>
                  <a:schemeClr val="tx1"/>
                </a:solidFill>
              </a:rPr>
              <a:t>KASEYA – IT &amp; SECURITY MANAGEMENT SOFTWARE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9AB813-5580-478D-E6DA-AB2B6E98D954}"/>
              </a:ext>
            </a:extLst>
          </p:cNvPr>
          <p:cNvSpPr txBox="1"/>
          <p:nvPr userDrawn="1"/>
        </p:nvSpPr>
        <p:spPr>
          <a:xfrm>
            <a:off x="9915370" y="6495373"/>
            <a:ext cx="1148442" cy="2980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600"/>
              <a:t>WWW.KASEYA.COM</a:t>
            </a:r>
          </a:p>
        </p:txBody>
      </p:sp>
    </p:spTree>
    <p:extLst>
      <p:ext uri="{BB962C8B-B14F-4D97-AF65-F5344CB8AC3E}">
        <p14:creationId xmlns:p14="http://schemas.microsoft.com/office/powerpoint/2010/main" val="4088542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36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01638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6350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8667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087438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720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pos="19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orient="horz" pos="42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5892E1-90BB-5865-B3D3-3D999EC1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14" y="1336487"/>
            <a:ext cx="6729983" cy="30655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AI Automated Spear Phishing Campaigns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E91B74-4415-F33E-9689-E33C7325B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615" y="4865077"/>
            <a:ext cx="6729983" cy="532684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Luke Dexter, Penetration Tester, Vonahi</a:t>
            </a:r>
          </a:p>
        </p:txBody>
      </p:sp>
      <p:pic>
        <p:nvPicPr>
          <p:cNvPr id="12" name="Picture 11" descr="A logo with white text&#10;&#10;Description automatically generated">
            <a:extLst>
              <a:ext uri="{FF2B5EF4-FFF2-40B4-BE49-F238E27FC236}">
                <a16:creationId xmlns:a16="http://schemas.microsoft.com/office/drawing/2014/main" id="{19ABD024-2769-572E-DB55-63623DD8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78" y="220730"/>
            <a:ext cx="3162300" cy="2235200"/>
          </a:xfrm>
          <a:prstGeom prst="rect">
            <a:avLst/>
          </a:prstGeom>
        </p:spPr>
      </p:pic>
      <p:pic>
        <p:nvPicPr>
          <p:cNvPr id="19" name="Picture Placeholder 18" descr="A mail on a hook&#10;&#10;Description automatically generated">
            <a:extLst>
              <a:ext uri="{FF2B5EF4-FFF2-40B4-BE49-F238E27FC236}">
                <a16:creationId xmlns:a16="http://schemas.microsoft.com/office/drawing/2014/main" id="{698522F4-9954-AAED-D086-F4BAD683E6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71" r="19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763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FCCF021E-E73B-C87F-0CEA-2B00E836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0902A2F0-02BA-E843-4E05-E7D9AFDF76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599" y="841248"/>
            <a:ext cx="4888524" cy="534009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Risk Offset &amp; Possible Compliance Options</a:t>
            </a:r>
          </a:p>
        </p:txBody>
      </p:sp>
      <p:graphicFrame>
        <p:nvGraphicFramePr>
          <p:cNvPr id="142" name="Google Shape;131;p24">
            <a:extLst>
              <a:ext uri="{FF2B5EF4-FFF2-40B4-BE49-F238E27FC236}">
                <a16:creationId xmlns:a16="http://schemas.microsoft.com/office/drawing/2014/main" id="{D047B702-18CB-8DF1-F2DF-796D03497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838233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521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9420490-2D02-3B29-40AE-FCE85855F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7C5773AF-4252-0A02-DD73-397D45F954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536"/>
            <a:ext cx="10515600" cy="170669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AI, Security, &amp; Ethical Hacking</a:t>
            </a:r>
          </a:p>
        </p:txBody>
      </p:sp>
      <p:sp>
        <p:nvSpPr>
          <p:cNvPr id="131" name="Google Shape;131;p24">
            <a:extLst>
              <a:ext uri="{FF2B5EF4-FFF2-40B4-BE49-F238E27FC236}">
                <a16:creationId xmlns:a16="http://schemas.microsoft.com/office/drawing/2014/main" id="{2A81E09E-8F19-BC13-0627-BCF90E60FC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0938" y="1444659"/>
            <a:ext cx="9589477" cy="45824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Easily implement </a:t>
            </a:r>
            <a:r>
              <a:rPr lang="en-US" sz="3000" b="1"/>
              <a:t>public data sources</a:t>
            </a:r>
            <a:r>
              <a:rPr lang="en-US" sz="3000"/>
              <a:t> with APIs (</a:t>
            </a:r>
            <a:r>
              <a:rPr lang="en-US" sz="3000" err="1"/>
              <a:t>deHashed</a:t>
            </a:r>
            <a:r>
              <a:rPr lang="en-US" sz="3000"/>
              <a:t>, </a:t>
            </a:r>
            <a:r>
              <a:rPr lang="en-US" sz="3000" err="1"/>
              <a:t>HaveIBeenPwned</a:t>
            </a:r>
            <a:r>
              <a:rPr lang="en-US" sz="3000"/>
              <a:t>) for single or large-scale </a:t>
            </a:r>
            <a:r>
              <a:rPr lang="en-US" sz="3000" b="1"/>
              <a:t>OSINT operations</a:t>
            </a:r>
            <a:endParaRPr lang="en-US"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3000" b="1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Shodan and </a:t>
            </a:r>
            <a:r>
              <a:rPr lang="en-US" sz="3000" err="1"/>
              <a:t>Censys</a:t>
            </a:r>
            <a:r>
              <a:rPr lang="en-US" sz="3000"/>
              <a:t> for </a:t>
            </a:r>
            <a:r>
              <a:rPr lang="en-US" sz="3000" b="1"/>
              <a:t>domain reconnaissance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30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Automated DNS, WHOIS &amp; Reputation Checks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3000" b="1"/>
          </a:p>
          <a:p>
            <a:pPr indent="-457200"/>
            <a:r>
              <a:rPr lang="en-US" sz="3000" err="1"/>
              <a:t>VirusTotal</a:t>
            </a:r>
            <a:endParaRPr lang="en-US" sz="3000"/>
          </a:p>
          <a:p>
            <a:pPr indent="-457200"/>
            <a:r>
              <a:rPr lang="en-US" sz="3000" err="1"/>
              <a:t>AbuselPDB</a:t>
            </a:r>
            <a:endParaRPr lang="en-US" sz="3000"/>
          </a:p>
          <a:p>
            <a:pPr indent="-457200"/>
            <a:r>
              <a:rPr lang="en-US" sz="3000" err="1"/>
              <a:t>GreyNoise</a:t>
            </a:r>
            <a:endParaRPr lang="en-US" sz="3000"/>
          </a:p>
          <a:p>
            <a:pPr indent="-457200"/>
            <a:r>
              <a:rPr lang="en-US" sz="3000" err="1"/>
              <a:t>GoPhish</a:t>
            </a:r>
            <a:endParaRPr lang="en-US" sz="3000"/>
          </a:p>
          <a:p>
            <a:pPr indent="-457200"/>
            <a:r>
              <a:rPr lang="en-US" sz="3000"/>
              <a:t>Splunk</a:t>
            </a:r>
          </a:p>
          <a:p>
            <a:pPr indent="-457200"/>
            <a:r>
              <a:rPr lang="en-US" sz="3000" err="1"/>
              <a:t>Wazuh</a:t>
            </a:r>
            <a:endParaRPr lang="en-US" sz="3000"/>
          </a:p>
          <a:p>
            <a:pPr indent="-457200"/>
            <a:r>
              <a:rPr lang="en-US" sz="3000" err="1"/>
              <a:t>Hunter.io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53276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57EF79E4-633D-1978-0A7B-0B818D51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042D453B-05E5-F42B-5693-CDCADFB05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Capabilities</a:t>
            </a:r>
            <a:endParaRPr sz="3200" dirty="0"/>
          </a:p>
        </p:txBody>
      </p:sp>
      <p:sp>
        <p:nvSpPr>
          <p:cNvPr id="131" name="Google Shape;131;p24">
            <a:extLst>
              <a:ext uri="{FF2B5EF4-FFF2-40B4-BE49-F238E27FC236}">
                <a16:creationId xmlns:a16="http://schemas.microsoft.com/office/drawing/2014/main" id="{116B0A75-8B57-8A47-A108-EFB60A6816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I will utilize the same process you witness today across more projects and platforms.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RMM Automation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OSINT Automation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LAN Integration with Zapier and n8n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Locally Hosted AI Integration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AI &amp; Cybersecurity Systems (SIEM, Firewalls, etc.) Integration</a:t>
            </a:r>
          </a:p>
        </p:txBody>
      </p:sp>
    </p:spTree>
    <p:extLst>
      <p:ext uri="{BB962C8B-B14F-4D97-AF65-F5344CB8AC3E}">
        <p14:creationId xmlns:p14="http://schemas.microsoft.com/office/powerpoint/2010/main" val="347993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4C9A8-5C6D-6B49-A84B-2CED84037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A1A7-FFD5-8456-7A6E-9B6F42E8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1340"/>
            <a:ext cx="11582400" cy="4192858"/>
          </a:xfrm>
        </p:spPr>
        <p:txBody>
          <a:bodyPr/>
          <a:lstStyle/>
          <a:p>
            <a:r>
              <a:rPr lang="en-US" dirty="0" err="1"/>
              <a:t>Linkedin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91DAE-B660-F225-00E5-59E98AA4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905" y="3429000"/>
            <a:ext cx="2990190" cy="299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7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AA2F-AC08-DE8D-A2A5-27C5969F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0F72A-7886-79B7-2FD2-EBE4AD0F60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50726" y="1521560"/>
            <a:ext cx="7443787" cy="1267905"/>
          </a:xfrm>
        </p:spPr>
        <p:txBody>
          <a:bodyPr/>
          <a:lstStyle/>
          <a:p>
            <a:r>
              <a:rPr lang="en-US"/>
              <a:t>Luke DEXTER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8C54D-1BBD-91CA-58E5-FE644C27F92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47420" y="2980053"/>
            <a:ext cx="7443787" cy="238681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/>
              <a:t>Vonahi Team at Kaseya</a:t>
            </a:r>
            <a:endParaRPr lang="en-US" sz="1800">
              <a:cs typeface="Arial"/>
            </a:endParaRPr>
          </a:p>
          <a:p>
            <a:pPr>
              <a:lnSpc>
                <a:spcPct val="200000"/>
              </a:lnSpc>
            </a:pPr>
            <a:r>
              <a:rPr lang="en-US" sz="1800"/>
              <a:t>CISSP</a:t>
            </a:r>
            <a:endParaRPr lang="en-US" sz="1800">
              <a:cs typeface="Arial" panose="020B0604020202020204"/>
            </a:endParaRPr>
          </a:p>
          <a:p>
            <a:pPr>
              <a:lnSpc>
                <a:spcPct val="200000"/>
              </a:lnSpc>
            </a:pPr>
            <a:r>
              <a:rPr lang="en-US" sz="1800"/>
              <a:t>Full-Time Penetration Tester</a:t>
            </a:r>
            <a:endParaRPr lang="en-US" sz="1800">
              <a:cs typeface="Arial" panose="020B0604020202020204"/>
            </a:endParaRPr>
          </a:p>
          <a:p>
            <a:pPr>
              <a:lnSpc>
                <a:spcPct val="200000"/>
              </a:lnSpc>
            </a:pPr>
            <a:r>
              <a:rPr lang="en-US" sz="1800"/>
              <a:t>Deeply invested in automated operations</a:t>
            </a:r>
            <a:endParaRPr lang="en-US" sz="1800">
              <a:cs typeface="Arial" panose="020B060402020202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0D0AF0-9E31-49C7-B149-64BC6F6B81FA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5" r="7385"/>
          <a:stretch>
            <a:fillRect/>
          </a:stretch>
        </p:blipFill>
        <p:spPr bwMode="auto">
          <a:xfrm>
            <a:off x="408894" y="1521560"/>
            <a:ext cx="3647290" cy="418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0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F9CB4B1A-A088-13DF-5080-51BDA6610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38F63B64-81F2-F61C-089F-01CAA3A57D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Demonstration</a:t>
            </a:r>
            <a:endParaRPr sz="32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4AD3E4-1FE6-FA2A-2304-0992EF9B5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718" y="1413239"/>
            <a:ext cx="6102563" cy="51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3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593EC3D-3D61-D03E-DCDE-20E3BA3A9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66B11D6C-2E80-86AD-5584-B15F3C1C04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Original Project - </a:t>
            </a:r>
            <a:r>
              <a:rPr lang="en-US" sz="3200" err="1"/>
              <a:t>MegaPhish</a:t>
            </a:r>
            <a:endParaRPr sz="3200"/>
          </a:p>
        </p:txBody>
      </p:sp>
      <p:pic>
        <p:nvPicPr>
          <p:cNvPr id="4" name="Picture 3" descr="A line of icons with light bulbs and lightning&#10;&#10;Description automatically generated">
            <a:extLst>
              <a:ext uri="{FF2B5EF4-FFF2-40B4-BE49-F238E27FC236}">
                <a16:creationId xmlns:a16="http://schemas.microsoft.com/office/drawing/2014/main" id="{B31ADB95-E084-5AFC-FD50-EE5D8C41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02" y="1690825"/>
            <a:ext cx="10104996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3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9C3EABF7-131B-3BC5-F3FD-E0FE2959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C6AFA84E-DA5E-60AA-9FB4-716C00F6A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Today’s Project - Slingshot</a:t>
            </a:r>
            <a:endParaRPr sz="3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8CE06-75D3-843F-EA9A-37230C7BE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8" t="8127" b="14669"/>
          <a:stretch/>
        </p:blipFill>
        <p:spPr>
          <a:xfrm>
            <a:off x="1626197" y="1878788"/>
            <a:ext cx="8939606" cy="38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4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8A0BFF74-BD12-5134-3552-37CE570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5666A739-7A01-19E8-78C5-14A28D9484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AI Automation &amp; MSPs</a:t>
            </a:r>
            <a:endParaRPr sz="3200"/>
          </a:p>
        </p:txBody>
      </p:sp>
      <p:sp>
        <p:nvSpPr>
          <p:cNvPr id="131" name="Google Shape;131;p24">
            <a:extLst>
              <a:ext uri="{FF2B5EF4-FFF2-40B4-BE49-F238E27FC236}">
                <a16:creationId xmlns:a16="http://schemas.microsoft.com/office/drawing/2014/main" id="{E3986B6D-90F4-0818-C779-A20ED6F96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9407769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/>
              <a:t>Zapier is a cloud based, 0 code automation platform. Self-hosted versions like Zapier exist as well</a:t>
            </a:r>
          </a:p>
          <a:p>
            <a:endParaRPr lang="en-US"/>
          </a:p>
          <a:p>
            <a:r>
              <a:rPr lang="en-US"/>
              <a:t>LAN infrastructure can be set up to work with any of these platforms, potentially allowing integration with AI</a:t>
            </a:r>
          </a:p>
          <a:p>
            <a:endParaRPr lang="en-US"/>
          </a:p>
          <a:p>
            <a:r>
              <a:rPr lang="en-US"/>
              <a:t>Many services with public APIs are easily integrated via </a:t>
            </a:r>
            <a:r>
              <a:rPr lang="en-US" b="1"/>
              <a:t>Zapier webhooks</a:t>
            </a:r>
            <a:r>
              <a:rPr lang="en-US"/>
              <a:t> or built in apps. Most services utilizing </a:t>
            </a:r>
            <a:r>
              <a:rPr lang="en-US" b="1"/>
              <a:t>http-based communication</a:t>
            </a:r>
            <a:r>
              <a:rPr lang="en-US"/>
              <a:t> can work with these webhooks.</a:t>
            </a:r>
          </a:p>
          <a:p>
            <a:endParaRPr lang="en-US"/>
          </a:p>
          <a:p>
            <a:r>
              <a:rPr lang="en-US"/>
              <a:t>What you are willing to automate should be dependent on the information you are comfortable sending </a:t>
            </a:r>
          </a:p>
        </p:txBody>
      </p:sp>
    </p:spTree>
    <p:extLst>
      <p:ext uri="{BB962C8B-B14F-4D97-AF65-F5344CB8AC3E}">
        <p14:creationId xmlns:p14="http://schemas.microsoft.com/office/powerpoint/2010/main" val="121748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502FC805-ACDA-D46D-2B41-70D45F048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14852DAA-F491-7D3A-CE16-0A0F6817DC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AI Automation &amp; MSPs</a:t>
            </a:r>
          </a:p>
        </p:txBody>
      </p:sp>
      <p:graphicFrame>
        <p:nvGraphicFramePr>
          <p:cNvPr id="133" name="Google Shape;131;p24">
            <a:extLst>
              <a:ext uri="{FF2B5EF4-FFF2-40B4-BE49-F238E27FC236}">
                <a16:creationId xmlns:a16="http://schemas.microsoft.com/office/drawing/2014/main" id="{3DC2EEFE-96FD-C18A-765C-A909B3E09CF6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071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C45EF83-707A-690D-6134-CC5335931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2E0EEFE9-FC80-BEE6-4EDE-184FA2762A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3988" y="0"/>
            <a:ext cx="10044023" cy="1669773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</a:rPr>
              <a:t>AI &amp; Security</a:t>
            </a:r>
          </a:p>
        </p:txBody>
      </p:sp>
      <p:graphicFrame>
        <p:nvGraphicFramePr>
          <p:cNvPr id="138" name="Google Shape;131;p24">
            <a:extLst>
              <a:ext uri="{FF2B5EF4-FFF2-40B4-BE49-F238E27FC236}">
                <a16:creationId xmlns:a16="http://schemas.microsoft.com/office/drawing/2014/main" id="{D48B9E2F-79F1-82F9-531C-D339BDAD8F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41910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611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058AF2C-86C0-DE29-28D7-2277BC051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21DBE0CC-C454-9F32-7FA6-3B11B8372D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AI Negatives</a:t>
            </a:r>
          </a:p>
        </p:txBody>
      </p:sp>
      <p:graphicFrame>
        <p:nvGraphicFramePr>
          <p:cNvPr id="133" name="Google Shape;131;p24">
            <a:extLst>
              <a:ext uri="{FF2B5EF4-FFF2-40B4-BE49-F238E27FC236}">
                <a16:creationId xmlns:a16="http://schemas.microsoft.com/office/drawing/2014/main" id="{7E3976F5-14D2-E57E-EA01-6F524A8976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855853"/>
              </p:ext>
            </p:extLst>
          </p:nvPr>
        </p:nvGraphicFramePr>
        <p:xfrm>
          <a:off x="838200" y="1825625"/>
          <a:ext cx="10515600" cy="435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0230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seya23">
      <a:dk1>
        <a:srgbClr val="0B233A"/>
      </a:dk1>
      <a:lt1>
        <a:srgbClr val="FFFFFF"/>
      </a:lt1>
      <a:dk2>
        <a:srgbClr val="0B233A"/>
      </a:dk2>
      <a:lt2>
        <a:srgbClr val="CFD8DC"/>
      </a:lt2>
      <a:accent1>
        <a:srgbClr val="193E61"/>
      </a:accent1>
      <a:accent2>
        <a:srgbClr val="00558E"/>
      </a:accent2>
      <a:accent3>
        <a:srgbClr val="0073C3"/>
      </a:accent3>
      <a:accent4>
        <a:srgbClr val="1DA9FF"/>
      </a:accent4>
      <a:accent5>
        <a:srgbClr val="8BC349"/>
      </a:accent5>
      <a:accent6>
        <a:srgbClr val="FFB300"/>
      </a:accent6>
      <a:hlink>
        <a:srgbClr val="1DA9FF"/>
      </a:hlink>
      <a:folHlink>
        <a:srgbClr val="1DA9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seya23-TEMPLATE.potx" id="{FE140FC8-6059-A247-AE5F-D523DA660FDC}" vid="{40431947-DC31-3A4F-8186-44D8DF6C4985}"/>
    </a:ext>
  </a:extLst>
</a:theme>
</file>

<file path=ppt/theme/theme2.xml><?xml version="1.0" encoding="utf-8"?>
<a:theme xmlns:a="http://schemas.openxmlformats.org/drawingml/2006/main" name="1_Office Theme">
  <a:themeElements>
    <a:clrScheme name="Kaseya23">
      <a:dk1>
        <a:srgbClr val="0B233A"/>
      </a:dk1>
      <a:lt1>
        <a:srgbClr val="FFFFFF"/>
      </a:lt1>
      <a:dk2>
        <a:srgbClr val="0B233A"/>
      </a:dk2>
      <a:lt2>
        <a:srgbClr val="CFD8DC"/>
      </a:lt2>
      <a:accent1>
        <a:srgbClr val="193E61"/>
      </a:accent1>
      <a:accent2>
        <a:srgbClr val="00558E"/>
      </a:accent2>
      <a:accent3>
        <a:srgbClr val="0073C3"/>
      </a:accent3>
      <a:accent4>
        <a:srgbClr val="1DA9FF"/>
      </a:accent4>
      <a:accent5>
        <a:srgbClr val="8BC349"/>
      </a:accent5>
      <a:accent6>
        <a:srgbClr val="FFB300"/>
      </a:accent6>
      <a:hlink>
        <a:srgbClr val="1DA9FF"/>
      </a:hlink>
      <a:folHlink>
        <a:srgbClr val="1DA9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seya23-TEMPLATE.potx" id="{FE140FC8-6059-A247-AE5F-D523DA660FDC}" vid="{80A88A62-F311-4145-A086-46C494EB4D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f741be-78b4-4bca-b4bc-c48dbf65bf0d">
      <Terms xmlns="http://schemas.microsoft.com/office/infopath/2007/PartnerControls"/>
    </lcf76f155ced4ddcb4097134ff3c332f>
    <TaxCatchAll xmlns="e66ea6b1-c031-4450-bd94-681c8992595d" xsi:nil="true"/>
    <SharedWithUsers xmlns="e66ea6b1-c031-4450-bd94-681c8992595d">
      <UserInfo>
        <DisplayName>Ivana Diaz</DisplayName>
        <AccountId>17749</AccountId>
        <AccountType/>
      </UserInfo>
      <UserInfo>
        <DisplayName>Holly Pateman</DisplayName>
        <AccountId>394</AccountId>
        <AccountType/>
      </UserInfo>
      <UserInfo>
        <DisplayName>Jae Vincent</DisplayName>
        <AccountId>10779</AccountId>
        <AccountType/>
      </UserInfo>
    </SharedWithUsers>
    <MigrationWizId xmlns="77f741be-78b4-4bca-b4bc-c48dbf65bf0d" xsi:nil="true"/>
    <MigrationWizIdVersion xmlns="77f741be-78b4-4bca-b4bc-c48dbf65bf0d" xsi:nil="true"/>
    <MigrationWizIdPermissions xmlns="77f741be-78b4-4bca-b4bc-c48dbf65bf0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7062AE79CF68459F5F455BA0390653" ma:contentTypeVersion="18" ma:contentTypeDescription="Create a new document." ma:contentTypeScope="" ma:versionID="357faa781a6b6d5cf0286dabf17471c9">
  <xsd:schema xmlns:xsd="http://www.w3.org/2001/XMLSchema" xmlns:xs="http://www.w3.org/2001/XMLSchema" xmlns:p="http://schemas.microsoft.com/office/2006/metadata/properties" xmlns:ns2="77f741be-78b4-4bca-b4bc-c48dbf65bf0d" xmlns:ns3="e66ea6b1-c031-4450-bd94-681c8992595d" targetNamespace="http://schemas.microsoft.com/office/2006/metadata/properties" ma:root="true" ma:fieldsID="65a3771ef88ba4b1bd4497652e09d185" ns2:_="" ns3:_="">
    <xsd:import namespace="77f741be-78b4-4bca-b4bc-c48dbf65bf0d"/>
    <xsd:import namespace="e66ea6b1-c031-4450-bd94-681c8992595d"/>
    <xsd:element name="properties">
      <xsd:complexType>
        <xsd:sequence>
          <xsd:element name="documentManagement">
            <xsd:complexType>
              <xsd:all>
                <xsd:element ref="ns2:MigrationWizId" minOccurs="0"/>
                <xsd:element ref="ns2:MigrationWizIdPermissions" minOccurs="0"/>
                <xsd:element ref="ns2:MigrationWizIdVers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741be-78b4-4bca-b4bc-c48dbf65bf0d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Version" ma:index="10" nillable="true" ma:displayName="MigrationWizIdVersion" ma:internalName="MigrationWizIdVersion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b2d9e177-4522-4227-852c-403735b4b1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6ea6b1-c031-4450-bd94-681c8992595d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7790b7c6-9284-4300-872b-d8acde84419d}" ma:internalName="TaxCatchAll" ma:showField="CatchAllData" ma:web="e66ea6b1-c031-4450-bd94-681c899259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FF8F03-2275-453E-9112-79C199C992FD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e66ea6b1-c031-4450-bd94-681c8992595d"/>
    <ds:schemaRef ds:uri="http://schemas.openxmlformats.org/package/2006/metadata/core-properties"/>
    <ds:schemaRef ds:uri="77f741be-78b4-4bca-b4bc-c48dbf65bf0d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B128E79-B4E4-494B-B580-5574C62B1D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8016C6-8AA5-4509-9364-582912E7E943}">
  <ds:schemaRefs>
    <ds:schemaRef ds:uri="77f741be-78b4-4bca-b4bc-c48dbf65bf0d"/>
    <ds:schemaRef ds:uri="e66ea6b1-c031-4450-bd94-681c899259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a1cd3436-6062-4169-a1bd-79efdcfd8a5e}" enabled="0" method="" siteId="{a1cd3436-6062-4169-a1bd-79efdcfd8a5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</TotalTime>
  <Words>308</Words>
  <Application>Microsoft Office PowerPoint</Application>
  <PresentationFormat>Widescreen</PresentationFormat>
  <Paragraphs>71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Arial Black</vt:lpstr>
      <vt:lpstr>Office Theme</vt:lpstr>
      <vt:lpstr>1_Office Theme</vt:lpstr>
      <vt:lpstr>AI Automated Spear Phishing Campaigns</vt:lpstr>
      <vt:lpstr>SPEAKER</vt:lpstr>
      <vt:lpstr>Demonstration</vt:lpstr>
      <vt:lpstr>Original Project - MegaPhish</vt:lpstr>
      <vt:lpstr>Today’s Project - Slingshot</vt:lpstr>
      <vt:lpstr>AI Automation &amp; MSPs</vt:lpstr>
      <vt:lpstr>AI Automation &amp; MSPs</vt:lpstr>
      <vt:lpstr>AI &amp; Security</vt:lpstr>
      <vt:lpstr>AI Negatives</vt:lpstr>
      <vt:lpstr>Risk Offset &amp; Possible Compliance Options</vt:lpstr>
      <vt:lpstr>AI, Security, &amp; Ethical Hacking</vt:lpstr>
      <vt:lpstr>Project Capabilities</vt:lpstr>
      <vt:lpstr>Linkedin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Automated Spear Phishing Campaigns</dc:title>
  <dc:creator>Cameron Smith</dc:creator>
  <cp:lastModifiedBy>Luke Patneau</cp:lastModifiedBy>
  <cp:revision>13</cp:revision>
  <dcterms:created xsi:type="dcterms:W3CDTF">2025-02-18T22:08:27Z</dcterms:created>
  <dcterms:modified xsi:type="dcterms:W3CDTF">2025-02-20T21:45:01Z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0x0101005F7062AE79CF68459F5F455BA0390653</vt:lpwstr>
  </property>
  <property fmtid="{D5CDD505-2E9C-101B-9397-08002B2CF9AE}" pid="3" name="MediaServiceImageTags">
    <vt:lpwstr/>
  </property>
</Properties>
</file>